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jpe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jpe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image" Target="../media/image-15-14.png"/><Relationship Id="rId15" Type="http://schemas.openxmlformats.org/officeDocument/2006/relationships/image" Target="../media/image-15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центры многообразия и происхождения культурных растений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появились культурные растения и почему эти регионы важны сегодня.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выращивать растения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изменил жизнь людей: вместо собирательства появились поля, поселения и первые государства. Древние земледельцы выбирали самые полезные растения, а затем распространяли их далеко за пределы родных мест.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центра происхождения и вклад Вавилова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И. Вавилов описал центры происхождения культурных растений как места, где особенно много древних и диких форм. Его наблюдения объединили ботанику, географию и историю земледелия.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1920-е годы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это знание помогает искать редкие гены, сохранять сорта и планировать селекцию. Оно важно для продовольственной безопасности и адаптации сельского хозяйства к изменению климата.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оседлому земледелию начал заменять собирательство. Люди заметили, что лучшие растения можно сохранять рядом с жильём и постепенно улучшать их.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10–12 тысяч лет назад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Вавилов: классификация и научное наследие
</a:t>
            </a:r>
            <a:endParaRPr lang="en-US" sz="2886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Собранные семена и образцы растений становились частью больших научных коллекций. Они помогали изучать, как один и тот же вид меняется в горах, степях и влажных долинах. Благодаря этому можно было находить редкие признаки, полезные для селекции и сохранения сортов.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как научное наследие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предложил рассматривать происхождение культурных растений как результат длительной истории человека и природы. Его подход связал ботанику, географию и сельское хозяйство в одну науку. Сегодня этот метод по-прежнему помогает защищать редкие виды и планировать новые исследования.
</a:t>
            </a:r>
            <a:endParaRPr lang="en-US" sz="1157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Идея, которая изменила ботанику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экспедиций Вавилов и его сотрудники сравнивали культурные растения с их дикими родственниками. На местах, где встречалось особенно много форм одного вида, учёные отмечали возможные центры происхождения. Такие наблюдения требовали точности, терпения и долгих поездок через разные климатические зоны.
</a:t>
            </a:r>
            <a:endParaRPr lang="en-US" sz="1111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Экспедиции, собранные по континентам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центр культурных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риса, в центре сформировались соя, просо, капуста, редька и многие фруктовые культуры. Всего регион связан более чем со 130 важными сельскохозяйственными растениями.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Плодовые и овощные культуры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Восточном и Южном Китае земледелие известно с IV тысячелетия до н. э. Муссонный климат помог развитию рисоводства, а сегодня здесь найдено более 900 разновидностей риса.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 и древние сорта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центр: пряности и овощи древних цивилизаций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 известен не только овощами, но и ароматными пряностями. Здесь формировались огурец, баклажан, фасоль мунг, чёрный перец и манго, а тёплый влажный климат помогал получать богатые урожаи и разнообразить стол древних людей. Именно поэтому регион считают одним из главных источников пищевых и пряных культур.
</a:t>
            </a:r>
            <a:endParaRPr lang="en-US" sz="927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Пряный мир древней Индии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Индийский центр особенно важен для понимания истории пряностей. Именно отсюда во многие страны мира пришли чёрный перец, цитрусовые и другие ценные культуры, ставшие привычными на кухне. Их выращивание поддерживало торговлю, обмен знаниями и развитие садоводства. Поэтому его влияние заметно в кулинарии и сельском хозяйстве до сих пор.
</a:t>
            </a:r>
            <a:endParaRPr lang="en-US" sz="925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изменившие кухню и торговлю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140 видов лекарственных и пищевых растений связаны с этим регионом. Развитая ирригация позволяла выращивать культуры даже там, где без воды урожай был бы ненадёжным. Так складывались устойчивые древние хозяйства, где рядом росли зерновые, овощи и растения для лечения. Опыт таких полей передавался из поколения в поколение.
</a:t>
            </a:r>
            <a:endParaRPr lang="en-US" sz="928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которые кормила ирригация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Среднеазиатский центр культурных растений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Среднеазиатский центр охватывает Таджикистан, Узбекистан и соседние районы. Здесь сформировались грецкий орех, абрикос и яблоня, а местные формы ценятся за вкус и устойчивость.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сады и плодовые формы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известен также хлопчатником, виноградом и инжиром. В садах и селекционных коллекциях используют более 50 видов плодовых растений, сохраняя богатое наследие горных и долинных ландшафтов.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Культуры, важные для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Юго-Западноазиатский центр: хлебные, бобовые и плодовые культуры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зерновых, здесь возникли чечевица и горох — важные источники белка. В горных и степных ландшафтах сформировалось множество форм, поэтому регион стал богатой базой для селекции. Такие растения помогали людям получать разнообразную и питательную пищу. Они хорошо переносили местный климат и давали стабильный урожай.
</a:t>
            </a:r>
            <a:endParaRPr lang="en-US" sz="1086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Бобовые, которые поддерживали рацион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же одомашнили яблоню и маслину, а в соседних районах — культуры, связанные с садами и пашнями. Пересечение разных природных зон создало редкое богатство генетических форм. Именно поэтому регион так важен для изучения происхождения растений и поиска полезных признаков.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Сады Передней Азии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Юго-Западноазиатский центр часто называют колыбелью хлебных культур. Здесь были одомашнены твёрдая и мягкая пшеница, а также рожь, которые стали основой многих хлебных традиций. Эти растения хорошо подходили для засушливых районов и дали людям надёжный запас пищи. Их значение особенно заметно в истории питания древних государств.
</a:t>
            </a:r>
            <a:endParaRPr lang="en-US" sz="1111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хлебных культур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центры культурных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Центральной Америке одомашнили кукурузу, томат, какао, табак, батат и фасоль. После открытия Америки эти растения разошлись по всему миру и сильно изменили питание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 мировое распространение культур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Южноамериканский Андский центр подарил миру картофель, который отличается огромным разнообразием. Здесь найдено около 200 видов и примерно 3000 сортов этой культуры, приспособленных к горным условиям.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горы и картофель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675" y="1145959"/>
            <a:ext cx="2606700" cy="20161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Юго-Восточная Азия и Океания: банан, сахарный тростник и таро
</a:t>
            </a:r>
            <a:endParaRPr lang="en-US" sz="2358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 стал одной из самых заметных культур этого региона. На побережьях Юго-Восточной Азии и на островах Индонезии его выращивали очень давно, а затем он вошёл в ежедневный рацион жителей Филиппин и соседних стран. Простое растение оказалось важным источником пищи и энергии.
</a:t>
            </a:r>
            <a:endParaRPr lang="en-US" sz="1041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Банановый путь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Таро хорошо рос во влажном тропическом климате и стал основой многих островных хозяйств. Его клубни помогали людям на побережьях и в Океании получать сытную пищу там, где другие культуры приживались хуже. Такое приспособление сделало таро ценным спутником местных общин.
</a:t>
            </a:r>
            <a:endParaRPr lang="en-US" sz="1041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Таро и островные огороды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Сахарный тростник ценили за сочные стебли, из которых получали сладкий сок. Его выращивание было известно более 7 тысяч лет назад и особенно важно для древних Индии и Китая. Со временем тростник стал одной из главных сахарных культур в мире.
</a:t>
            </a:r>
            <a:endParaRPr lang="en-US" sz="1159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Сладкий тростник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1696" y="1497250"/>
            <a:ext cx="2719907" cy="3105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центр: ключевые растения и историческое влияние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151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центр охватывает Южную Европу, Северную Африку и Переднюю Азию. Здесь культивируются маслина, виноград, капуста, клевер, финиковая пальма и инжир, которые адаптированы к засушливому климату.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151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культуры Средиземноморья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321004" y="2296229"/>
            <a:ext cx="2193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регион сыграл важную роль в формировании средиземноморской диеты и развитии древних цивилизаций. Распространение культур происходило благодаря колониальной торговле и миграциям народов.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321004" y="1767079"/>
            <a:ext cx="2193900" cy="4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и особенности региона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Африканские агроцентры: растения, устойчивые к засухе и жаре
</a:t>
            </a:r>
            <a:endParaRPr lang="en-US" sz="244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условия Анголы способствовали одомашниванию фасоли и тыквенных культур. Местные разновидности обладают высокой генетической вариативностью и важны для продовольственной безопасности.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Ангольский центр и разнообразие культур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Южной Африке развиты устойчивые к засухе виды, включая кафрскую кукурузу и дыню. Эти культуры формируют основу агросистем в условиях ограниченного количества осадков.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Южноафриканский центр и адаптация к климату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Эфиопии сформировался центр происхождения многих культур, устойчивых к сухому климату, таких как просо и сорго. Эти растения служат основной пищей для местного населения и адаптированы к жарким условиям.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Эфиопский центр и зарождение сельского хозяйства
</a:t>
            </a:r>
            <a:endParaRPr lang="en-US" sz="12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сортов и отличия между центрами происхождения и многообразия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— это регионы, где впервые появились культурные растения, характеризующиеся исторической древностью и первичным одомашниванием.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рис возник в южном Китае, но его наибольшее сортовое разнообразие распространяется по всему Восточноазиатскому региону.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многообразия — территории с максимальным генетическим разнообразием уже одомашненных культур, часто охватывающие более широкие географические пространства.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Уникальное сортовое разнообразие в разных центрах обусловлено почвенно-климатическими и культурно-историческими условиями каждого региона.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центров происхождения по Вавилову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Пересечения центров указывают на вторичные очаги возделывания, что важно для понимания миграции и развития сельскохозяйственных культур.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географического распределения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выделены восемь ключевых центров происхождения культурных растений, включая Китайский, Индийский и Средиземноморский. Они отражают исторические пути одомашнивания растений.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Восьмифокусная модель Вавилова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центров происхождения в селекции и питании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поставляют широкий спектр генов для селекции новых сортов, повышающих устойчивость к болезням и неблагоприятным условиям.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генетического разнообразия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из этих регионов служит фундаментом для биотехнологий и генетической инженерии, что улучшает качество сельхозпродукции.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современных научных исследований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по-прежнему важны для сохранения разнообразия и обеспечения продовольственной безопасности во всем мире.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значение и сохранение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 из Передней Азии и картофель из Америки сыграли ключевую роль в формировании рационов разных народов и развитии сельского хозяйства.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мировое питание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сохранения генетических ресурсов растений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602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естественных ареалов культурных и диких растений происходит из-за расширения сельского хозяйства и урбанизации, что угрожает биоразнообразию.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013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коммерческих монокультур приводит к вытеснению локальных сортов, снижая генетическое разнообразие и устойчивость агроэкосистем.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64235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 вызывает стресс для многих культур и диких родственников, что увеличивает риск утраты ценных генетических ресурсов.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783400" y="2426025"/>
            <a:ext cx="2003400" cy="234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Банки семян, такие как в Свалбарде, обеспечивают долгосрочное хранение генетических материалов для защиты от потерь и восстановления видов.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 сокращение биоразнообразия культурных растений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способствовала замене традиционных сортов коммерческими гибридами, что вызвало исчезновение более 75% мирового генетического разнообразия за XX век.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сокращение снижает адаптивный потенциал растений и делает агросистемы более уязвимыми к болезням и климатическим изменениям.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3000" y="1701075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44250" y="170107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95500" y="1737075"/>
            <a:ext cx="360000" cy="28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Агробиоразнообразие: основа устойчивого земледелия
</a:t>
            </a:r>
            <a:endParaRPr lang="en-US" sz="3000" dirty="0"/>
          </a:p>
        </p:txBody>
      </p:sp>
      <p:sp>
        <p:nvSpPr>
          <p:cNvPr id="14" name="Text 2"/>
          <p:cNvSpPr txBox="1"/>
          <p:nvPr/>
        </p:nvSpPr>
        <p:spPr>
          <a:xfrm>
            <a:off x="4331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традиционных культур повышает устойчивость агроэкосистем к климатическим изменениям и снижает зависимость от химических удобрений.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4331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местных сортов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28440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адаптированных сортов из разных генетических пулов способствует более устойчивому и продуктивному земледелию.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328440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новых и старинных сортов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135650" y="2591950"/>
            <a:ext cx="2575200" cy="18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Фермы, использующие разнообразие культур, обеспечивают экологическую стабильность и уменьшают риски потерь урожая.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6135650" y="2162300"/>
            <a:ext cx="25752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биоразнообразных ферм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итоги исследования центров происхождения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Определены восемь центров происхождения культурных растений, играющих основную роль в развитии земледелия и формировании человеческой цивилизации.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генетического разнообразия центров является ключом к продовольственной безопасности и адаптации к изменяющимся условиям среды.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Николая Ивановича Вавилова в систематизацию и изучение этих центров оказал решающее влияние на биологию и селекцию.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географии центров происхождения помогает разрабатывать эффективные программы сохранения и устойчивого использования сельскохозяйственных ресурсов.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 развитие центров происхождения — залог будущего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 остаются фундаментом для генетических ресурсов, необходимых селекции и устойчивому питанию. Международное сотрудничество и инновационные подходы обеспечат сохранение биоразнообразия и продовольственную безопасность в будущем.
</a:t>
            </a:r>
            <a:endParaRPr lang="en-US" sz="16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2026-05-09T17:17:27Z</dcterms:created>
  <dcterms:modified xsi:type="dcterms:W3CDTF">2026-05-09T17:17:27Z</dcterms:modified>
</cp:coreProperties>
</file>