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природные ресурсы и экологические проблемы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определяют развитие хозяйства и пределы роста цивилизации.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ресурсы и экология касаются каждого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растёт, а спрос на энергию, воду, пищу и сырьё увеличивается. От того, как человечество использует ресурсы, зависят производство, здоровье людей, устойчивость экономики и качество жизни в разных странах.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природных ресурсов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исчерпаемости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 могут закончиться при интенсивном использовании, а неисчерпаемые практически не ограничены в масштабах человеческой жизни. Это различие помогает оценивать риски хозяйственного освоения территорий.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ресурсы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рыба, часть биологических ресурсов и пресная вода могут восполняться естественным путём, если темпы использования не превышают скорость восстановления. Иначе даже возобновимый ресурс становится дефицитным.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Невозобновимые ресурсы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газ, уголь, руды металлов и многие виды минерального сырья образуются крайне медленно. Их добыча требует особой осторожности, потому что восполнение в пределах человеческой истории невозможно.
</a:t>
            </a:r>
            <a:endParaRPr lang="en-US" sz="925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оценка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важно не только наличие ресурса, но и его качество, доступность, глубина залегания, климатические условия и расстояние до потребителя. Именно эти факторы определяют экономическую ценность месторождения.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потребления ресурсов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ресурсы обеспечивают повседневную работу мировой экономики и 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энергию и продовольствие, поэтому именно эти сферы сильнее всего влияют на ресурсный спрос.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презентации; значения условные, отражают соотношение по смыслу
</a:t>
            </a:r>
            <a:endParaRPr lang="en-US" sz="10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география добычи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сырьевые районы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железные руды, медь и бокситы добываются в ограниченном числе регионов, что усиливает их значение для мировой экономики и делает сырьевые зоны объектом конкуренции.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добычей и спросом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удалены от индустриальных центров и крупных рынков потребления. Поэтому сырьё приходится перевозить на большие расстояния, а страны зависят от устойчивых поставок извне.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нагрузка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ресурс расположен от потребителя, тем выше расходы на логистику, тем сильнее нагрузка на порты, железные дороги и морские пути. Это увеличивает стоимость конечной продукции.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риски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месторождений создаёт зависимость от импорта, колебаний цен и политической обстановки. В результате доступ к ресурсам становится фактором международной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ресурсные дисбалансы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районы запасов, добычи и потребления ресурсов редко совпадают. Именно это создаёт зависимость между регионами и усиливает территориальные противоречия.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ресурсная обеспеченность и ресурсное потребление в мире пространственно не совпадают.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мировых природных ресурсов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объясняет, почему водный дефицит быстро превращается в экономическую и социальную проблему для государств.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/ UN-Water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воды — пресная, а доступный запас ещё меньше.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дефицита пресной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засушливые территории, где спрос на воду растёт быстрее природного пополнения запасов.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давление создаёт сельское хозяйство, но загрязнение и климатический сдвиг усиливают дефицит даже в сравнительно обеспеченных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FAO, UN-Water и IPCC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лес, который влияет на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играет огромную роль в круговороте влаги и накоплении углерода. Сокращение лесов здесь отражается не только на местной природе, но и на устойчивости климатических процессов в Южной Америке и за её пределами.
</a:t>
            </a:r>
            <a:endParaRPr lang="en-US" sz="865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тропики: разные леса, общая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России и Канады служит важнейшим резервуаром древесины и углерода, а тропические леса Юго-Восточной Азии отличаются особенно высоким биоразнообразием. В обоих случаях вырубка нарушает экосистемы и ускоряет потерю природных связей.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опора природного равновесия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деятельность превращается в экологическую проблему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роста потребления к экологическим и социально-экономическим последствиям.
</a:t>
            </a:r>
            <a:endParaRPr lang="en-US" sz="115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 изменение климата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
</a:t>
            </a:r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остаются главным источником антропогенных выбросов. При их сжигании в атмосферу поступают углекислый газ, метан и оксиды азота, усиливающие парниковый эффект и нарушающие тепловой баланс Земли.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проявляется не только в росте средней температуры, но и в учащении волн жары, засух, ливней и пожаров. Для сельского хозяйства и городов это означает дополнительные риски и убытки.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ледников, повышение уровня Мирового океана и смещение природных зон уже меняют облик многих территорий. Особенно уязвимы прибрежные районы, горные экосистемы и арктические области.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выбросов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загрязнение атмосферы дают энергетика, промышленность и транспорт. Именно эти отрасли связаны с массовым потреблением топлива, поэтому сокращение выбросов требует технологического обновления и изменения моделей производства.
</a:t>
            </a:r>
            <a:endParaRPr lang="en-US" sz="8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парниковых газов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вклад ключевых сфер хозяйства в рост выбросов и помогает увидеть, какие отрасли требуют первоочередных мер по снижению нагрузки.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давление создают энергетика и промышленность, но заметную роль играют также сельское хозяйство, транспорт и здания; значит, решения должны охватывать весь хозяйственный комплекс.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на основе материалов IPCC, IEA и FAO; доли условные для наглядности.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и продовольственная безопасность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ветровая эрозия уносят самый плодородный верхний слой, который формируется десятилетиями. На распаханных склонах и открытых территориях потери особенно быстры и трудно обратимы.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 орошение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Нерациональный полив повышает засоление, ухудшает структуру почвы и снижает урожайность. Проблема особенно характерна для засушливых районов, где вода испаряется быстрее, чем успевает впитываться.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территорий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перевыпасе, вырубке растительности и истощении влаги почвы теряют способность удерживать воду. Постепенно ландшафт становится беднее, а продуктивные земли превращаются в малопригодные для земледелия.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общества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плодородия ведёт к росту затрат на удобрения и полив, падению урожайности и удорожанию продуктов. В неблагополучных районах это может усиливать миграцию и социальную напряжённость.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бутылка, попавшая в воду, остаётся там на годы и десятилетия. Течения собирают отходы в обширные скопления, а волны и солнце дробят их на микрочастицы, почти незаметные глазу, но опасные для живых организмов.
</a:t>
            </a:r>
            <a:endParaRPr lang="en-US" sz="697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хранит мусор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принимают пластик за пищу или запутываются в сетях и упаковке. Затем микропластик входит в пищевые цепи, и проблема перестаёт быть только океанической: она возвращается к человеку через рыбу и морепродукты.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 берега до человека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океане: невидимая угроза становится глобальной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использования разных ресурсов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что у каждого вида природопользования есть собственная экологическая цена, а последствия часто затрагивают одновременно природу, экономику и здоровье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леса и вода по-разному влияют на среду, но везде видно одно: нерациональное использование ресурсов нарушает природные связи и ухудшает качество жизни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общих географических и экологических закономерностей.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рационального природопользования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отражает принцип: сначала снизить нагрузку на природу, затем заменить и восстановить повреждённые системы.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как часть решения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ВИЭ особенно важно там, где есть устойчивый ветер, высокая солнечная радиация или возможности для малой гидроэнергетики. Это снижает зависимость от ископаемого топлива.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энергетика выглядят наиболее перспективными по сочетанию распространённости и низкой нагрузки, но выбор источника зависит от природных условий и инфраструктуры.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на основе общих характеристик возобновляемой энергетики; показатели условные.
</a:t>
            </a:r>
            <a:endParaRPr lang="en-US" sz="9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сфере экологии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 Цели устойчивого развития ООН задают единые ориентиры для климатической политики. Они помогают странам сопоставлять цели, сроки и ответственность при сокращении загрязнения.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общих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реки, моря и лесные массивы невозможно охранять усилиями одной страны. Совместные программы позволяют согласовывать водопользование, мониторинг качества среды и меры по сохранению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данными о загрязнении и климате делает экологическую политику более прозрачной. Это особенно важно для крупных промышленных районов, где последствия быстро выходят за национальные границы.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миграция видов и загрязнение атмосферы не признают границ. Поэтому успех экологической политики зависит от сотрудничества государств, научных центров и общественных организаций.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школа, семья и каждый человек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бытовые привычки дают заметный эффект: выключать свет, беречь воду, не оставлять технику в режиме ожидания и выбирать более долговечные вещи вместо одноразовых решений.
</a:t>
            </a:r>
            <a:endParaRPr lang="en-US" sz="845" dirty="0"/>
          </a:p>
        </p:txBody>
      </p:sp>
      <p:sp>
        <p:nvSpPr>
          <p:cNvPr id="12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pPr algn="l" indent="0" marL="0">
              <a:lnSpc>
                <a:spcPct val="8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повторное использование упаковки и отказ от лишнего пластика уменьшают нагрузку на полигоны и природные территории. Чем меньше мусора, тем ниже расходы на его переработку.
</a:t>
            </a:r>
            <a:endParaRPr lang="en-US" sz="820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транспорт
</a:t>
            </a:r>
            <a:pPr algn="l" indent="0" marL="0">
              <a:lnSpc>
                <a:spcPct val="8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велосипед и пешие маршруты сокращают выбросы и разгружают городскую среду. Для семьи это ещё и удобный способ показать детям практическую пользу экологичных решений.
</a:t>
            </a:r>
            <a:endParaRPr lang="en-US" sz="791" dirty="0"/>
          </a:p>
        </p:txBody>
      </p:sp>
      <p:sp>
        <p:nvSpPr>
          <p:cNvPr id="14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школьные инициативы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уборках территорий, сборе макулатуры и пластика формирует ответственность и навыки командной работы. Школа может превратить экологию из темы урока в повседневную практику.
</a:t>
            </a:r>
            <a:endParaRPr lang="en-US" sz="761" dirty="0"/>
          </a:p>
        </p:txBody>
      </p:sp>
      <p:sp>
        <p:nvSpPr>
          <p:cNvPr id="15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Потреблять осознанно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товаров с меньшим экологическим следом помогает снизить спрос на избыточную упаковку и ресурсоёмкое производство. Осознанное потребление начинается с вопроса: действительно ли вещь нужна?
</a:t>
            </a:r>
            <a:endParaRPr lang="en-US" sz="7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конечны — будущее зависит от выбора 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ресурсов и рост потребления делают экологические проблемы глобальным вызовом. Устойчивое развитие возможно только там, где рациональность, технологии и ответственность становятся нормой для государства, бизнеса и каждого человека.
</a:t>
            </a:r>
            <a:endParaRPr lang="en-US" sz="9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2026-06-03T04:33:02Z</dcterms:created>
  <dcterms:modified xsi:type="dcterms:W3CDTF">2026-06-03T04:33:02Z</dcterms:modified>
</cp:coreProperties>
</file>