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Практикум: поэзия и проза как формы художественной речи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отличать стихотворение от прозы по форме, ритму и языку.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поэзию и прозу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встречаются в каждом разделе литературы. Умение различать их помогает точнее читать текст, замечать рифму и ритм, понимать настроение автора и видеть, как построено произведение.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поэзии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делится на строки и строфы. Такое деление сразу выделяет стихотворение на странице и помогает увидеть его композицию.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есть рифма и ритм. Благодаря повтору звучания и чередованию ударений текст воспринимается более мелодично и запоминается легче.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часто использует яркие образы, эпитеты, сравнения и олицетворение. Короткая форма помогает точно передать чувство, настроение и главную мысль.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0" y="1611696"/>
            <a:ext cx="454484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проза: главное отличие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форм художественной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 и звучание быстрее всего показывают, перед нами стихотворение или прозаический текст.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стихотворение на странице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строфы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узнать по коротким строкам и переносу строки на следующую строку. Часто текст разделён на строфы, которые помогают увидеть его ритмическое строение.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заметна в конце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окончания строк звучат похоже. Это создаёт рифму и делает страницу похожей на заранее организованный, музыкально построенный текст.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размер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повторяемость ударений, пауз и интонации. Он создаёт ощущение движения и помогает стихотворению звучать плавно и выразительно.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— созвучие концов строк. Она связывает строки между собой, делает стихотворение более цельным и облегчает его запоминание.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показывает, как чередуются ударные и безударные слоги. В школьной практике часто встречаются ямб и хорей; они задают стихам особый рисунок.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помогают узнать поэзию и прозу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ученики сначала замечают внешний вид текста, а уже потом переходят к его звучанию и содержанию.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ориентиры — строки, строфы и рифма; именно они быстрее всего помогают определить форму текста.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 литературе, школьная практика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прозы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строится из предложений и абзацев. Такое оформление удобно для последовательного и подробного рассказа о событиях, героях и их поступках.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позволяет точно показывать время, место действия, причины поступков и изменения в характере персонажей. Поэтому она подходит для развёрнутого сюжета.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прозаическом тексте обычно нет рифмы и строгого стихотворного размера. Речь звучит свободнее и ближе к обычному повествованию.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рассказ и повесть чаще всего пишутся прозой. В таких жанрах важно не звучание строк, а развитие событий и деталей.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помогает отличить стихотворение от прозы по внешним и смысловым признакам.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 выбирает поэзию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особенно подходит для сильных переживаний. В короткой форме можно точно выразить радость, грусть, восхищение, тревогу или удивление.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помогает сделать картину природы, времени года или внутреннего состояния героя особенно выразительной. Одно точное слово может многое сказать читателю.
</a:t>
            </a:r>
            <a:endParaRPr lang="en-US" sz="940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речь звучной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рифма, повтор слов и звукопись придают стихам музыкальность. Благодаря этому текст легче запоминается и сильнее воздействует на слушателя.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Сосредоточить главную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часто говорит кратко, но ёмко. Автор отбирает самые важные слова, чтобы мысль, образ и настроение сразу были понятны и запомнились.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 выбирает прозу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нужна, когда важно подробно и последовательно рассказать о событиях, показать их причины, последствия и развитие сюжета без строгих ограничений формы.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прозаическом тексте легче раскрыть характеры многих героев, включить диалоги, описания места и времени, а также передать бытовые и исторические детали.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помогает автору свободно менять темп рассказа: ускорять действие, делать паузы на размышления и точно объяснять поступки персонажей.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поэзии и прозы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связан не только с темой произведения, но и с его формой записи и способом построения текста.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жанры чаще строятся на ритме и строках, а прозаические — на абзацах и развитии сюжета.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литературных жанров.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рисует картину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эпитеты и метафоры сразу создают яркий образ: читатель как будто видит цвет, слышит звук и чувствует настроение. Короткая строка делает такую деталь особенно заметной и выразительной.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выразительность работает в прозе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те же средства помогают не только украшать речь, но и раскрывать характер героя, обстановку и ход событий. Образ становится частью сюжета и помогает лучше понять авторскую мысль.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выразительные средства в стихах и прозе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слушаем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Обращаем внимание на ритм, паузы и рифму: они задают мелодию текста и помогают почувствовать его интонацию.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определяем тему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о чем говорит автор, и кто перед нами — лирический герой, наблюдатель или рассказчик.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Ищем точные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повтор, эпитеты, сравнения и самые выразительные выражения, потому что именно они создают образ и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Делает вывод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наблюдений формулируем главную мысль стихотворения и определяем, какие чувства оно вызывает.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выразительных признаков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свойства текста особенно заметны в двух формах художественной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сильнее связана со звучанием и образами, а проза — с сюжетом и подробным изображением событий.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литературы, обобщение учебных наблюдений.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быстро определить форму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отрывка удобно проверить именно их: запись, рифму, ритм и способ подачи мысли. Такой порядок снижает риск ошибки.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текста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художественного текста на основе школьной теории литературы.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решать по одному признаку: короткий текст не всегда стихотворение, а длинный — не всегда проза. Важно смотреть на запись, рифму и ритм вместе.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путать ритм стихов с обычной интонацией речи. В поэзии он повторяется заметнее и организует звучание всего текста.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запись еще не делает текст стихотворным. Если перед нами абзацы, связный рассказ и нет рифмы, это проза.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наоборот, отсутствие точной рифмы не отменяет поэзию. Строки, строфы и ритмическая организация сохраняют стихотворную форму.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формы текста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проверка: что относится к поэзии и прозе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 форму текста и понять, на что автор делает главный акцент.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различаются по устройству текста, а не только по теме: это видно в записи, звучании и способе раскрытия мысли.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проза: два пути к пониманию текста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увидели, что форма помогает автору по-разному говорить о чувствах и событиях. Умение различать поэзию и прозу делает чтение внимательнее и точнее.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2026-05-17T18:27:46Z</dcterms:created>
  <dcterms:modified xsi:type="dcterms:W3CDTF">2026-05-17T18:27:46Z</dcterms:modified>
</cp:coreProperties>
</file>