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Арккосинус и уравнение cos t = a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по значению косинуса находить угол и записывать все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cos t периодична и на всей числовой прямой не взаимно однозначна. На отрезке [0; π] она убывает от 1 до −1, поэтому там удобно задать единственный угол для каждого a и построить arccos a.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возникает обратная задача для косинуса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arccos a — это единственный угол t из отрезка [0; π], для которого выполняется равенство cos t = a. Такой «единственный» характер обеспечивается именно выбранным промежутком.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арккосинуса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 помогают быстро проверять результаты: arccos 1 = 0, arccos 0 = π/2, arccos(−1) = π. Их удобно держать в памяти для устного контроля и ошибок по знакам.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arccos a имеет смысл только при −1 ≤ a ≤ 1, потому что косинус принимает действительные значения лишь в этих пределах. При |a|&gt;1 действительных углов не существует.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 = cos t и его диапазон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промежутке [0; π] косинус принимает все значения от 1 до −1 без повторов, поэтому там существует обратная функция.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на периоде 2π объясняет, почему для arccos выбирают именно [0; π]: иначе каждому a отвечало бы несколько t.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 значениям cos t и определению периода функции косинус.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034910"/>
            <a:ext cx="3848986" cy="214524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значения arccos a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задаёт быстрые ориентиры и проверку ответов: arccos берётся из диапазона [0; π].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a выходит за пределы [−1; 1], уравнение cos t = a не имеет действительных решений; иначе arccos a всегда лежит в [0; π].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arccos и базовые значения cos t для углов 0, π/3, π/2, 2π/3, π.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−1 ≤ a ≤ 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указывает, когда уравнение cos t = a имеет действительные ответы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arccos a как обратной к cos t на [0; π] и диапазон значений косинуса.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функции arccos a это условие задаёт границу существования угла: если a не попадает в него, соответствующий угол в действительных числах не определяется.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Последовательность: проверка допустимости a, вычисление главного угла и учёт периода 2πk.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уравнения cos t = a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на единичной окружности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 единичной окружности соответствует углу t и имеет координаты (cos t, sin t). Поэтому равенство cos t = a означает, что мы ищем пересечение окружности с вертикальной прямой x = a.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точек пересечения зависит от положения прямой: при −1 &lt; a &lt; 1 прямая режет окружность в двух точках, а при a = ±1 — касается в одной. Отсюда появляются два симметричных угла или один.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−1 ≤ a ≤ 1, то для главного значения t0 = arccos a получаются два угла на одном периоде: t0 и 2π − t0. Затем добавляется периодичность косинуса.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решения записываются так: t = arccos a + 2πk и t = −arccos a + 2πk, где k ∈ Z. Второе равенство эквивалентно t = 2π − arccos a + 2πk.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эквивалентной форме удобно помнить симметрию: t = ± arccos a + 2πk. Она объединяет разные диапазоны a в одной записи и помогает не потерять ветвь.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крайние случаи: при a = 1 получаем только t = 2πk, а при a = −1 — только t = π + 2πk. Здесь второй угол совпадает с первым, поэтому решений на период меньше.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решение уравнения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числа решений по значению a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положению прямой x = a относительно единичной окружности видно: при выходе за пределы [−1; 1] пересечений нет.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Графическая модель связывает алгебраическое условие на a с количеством решений: −1&lt;a&lt;1 даёт две точки на период, а |a|=1 — одну.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 вертикальной прямой x = a с единичной окружностью и периодичность cos t (период 2π).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a = 1 уравнение cos t = 1 обращается в условие, что t соответствует точкам единичной окружности с координатой x = 1. Тогда t = 2πk, где k ∈ Z — одно решение на каждом периоде.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a = −1 аналогично получаем единственную точку с x = −1: t = π + 2πk. Такая форма подчёркивает, что на период приходится ровно один угол, а не два.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выполняйте подстановку: вычисляете cos t найденного вида и проверяете равенство с исходным a. Особенно важно не «потерять» множитель 2πk и не принять частный ответ за общий.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 и контроль ответа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5807" y="1587736"/>
            <a:ext cx="2152388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при решении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диагностировать частые промахи при решении cos t = a и сразу увидеть, как правильно действовать в каждом случае.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с игнорированием области допустимых значений и с неполным учётом симметрии и периодичности косинуса.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и типовые критерии оценивания решений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сверки решения для уравнения cos t = a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корректности ответа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графиком функции y = arccos x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опорные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45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точки графика: (−1, π), (0, π/2) и (1, 0). Именно они быстро подсказывают ответы в простейших случаях и позволяют проверять ход решения при подстановках.
</a:t>
            </a:r>
            <a:endParaRPr lang="en-US" sz="1269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как «возврат» к графику cos
</a:t>
            </a:r>
            <a:pPr algn="l" indent="0" marL="0">
              <a:lnSpc>
                <a:spcPct val="100000"/>
              </a:lnSpc>
              <a:buNone/>
            </a:pPr>
            <a:r>
              <a:rPr lang="en-US" sz="42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 = arccos x определяет, какой угол соответствует данному значению косинуса. Он убывает на отрезке [−1; 1] и помогает перейти от числа a к конкретному значению t из [0; π].
</a:t>
            </a:r>
            <a:endParaRPr lang="en-US" sz="1195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как геометрическая причина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Участок графика y = arccos x можно получить отражением отрезка графика y = cos t на [0; π] относительно прямой y = x. Поэтому арккосинус действительно «возвращает» угол по заданному косинусу.
</a:t>
            </a:r>
            <a:endParaRPr lang="en-US" sz="101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arccos a при росте a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график убывает, каждому допустимому a соответствует ровно один угол t0 из [0; π]. Это снимает сомнения о «неоднозначности» обратной 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Монотонность подтверждает корректность построения arccos как обратной к cos на [0; π]: пара углов возникает не в arccos, а в периодическом продолжении косинуса.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Семантика функции arccos x и значения в опорных точках (−1, −1/2, 0, 1/2, 1)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180" y="2013314"/>
            <a:ext cx="228941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30272"/>
            <a:ext cx="305255" cy="271338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 t = 1/2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cos t = 1/2, то главный угол t0 равен π/3. На одном периоде получается пара: t = π/3 + 2πk и t = 5π/3 + 2πk.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 t = 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cos t = 0 главный угол — π/2. В общем виде решения выглядят так: t = π/2 + πk, потому что косинус обращается в ноль на половинах периода.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 t = −√3/2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cos t = −√3/2, получаем t0 = 5π/6. Второй угол на окружности даёт t = 7π/6 + 2πk, а первое решение — t = 5π/6 + 2πk.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значения a к углам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 заданному значению косинуса находят главный угол t0 = arccos a и затем дополняют вторым решением 2π − t0 с учётом периода 2πk.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−1 &lt; a &lt; 1 появляется пара симметричных углов вокруг оси Oy на единичной окружности; при a = −1 остаётся одно решение на период.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косинуса и определение arccos на [0; π]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решений относительно оси Ox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точки зрения уравнения cos t = a важно, что для пары углов одинаковый косинус обеспечивается симметрией относительно оси Ox.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симметрия объясняет появление двух решений на период при −1 &lt; a &lt; 1 и помогает уверенно записывать оба угла в общем виде.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модель единичной окружности (отражение относительно оси Ox)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более сложных тригонометрических задач часто сначала приводят выражение к виду cos t = a: выносят общий множитель, раскладывают на множители или выполняют замену переменной.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особенно практичен в 10 классе: после преобразований он дополняется основными тождествами и формулами приведения, что позволяет системно находить все корни уравнения.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тригонометрическими уравнениями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Арккосинус здесь играет роль «моста» между числом и углом: зная значение косинуса, находят главный угол t0 = arccos a, а затем добавляют второе решение и период 2πk.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арккосинус как инструмент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arccos a определена только при −1 ≤ a ≤ 1 и принимает значения из [0; π]. Уравнение cos t = a имеет 0, 1 или 2 решения на период; общее решение записывают через arccos a и 2πk. Эти свойства единичной окружности лежат в основе большинства базовых тригонометрических уравнений геометрии 10 класса.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2026-05-13T10:36:06Z</dcterms:created>
  <dcterms:modified xsi:type="dcterms:W3CDTF">2026-05-13T10:36:06Z</dcterms:modified>
</cp:coreProperties>
</file>