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Матрёны — о совести, которая живёт без громких слов.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А.И. Солженицын «Матрёнин двор»: нравственный смысл рассказа и образ праведницы
</a:t>
            </a:r>
            <a:endParaRPr lang="en-US" sz="201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 жизнь русской деревни начала 1950-х годов: бедность, тяжёлый труд, хозяйственную неустроенность и нравственное испытание. В этом контексте особенно ясно звучит вопрос: что сохраняет человеческое достоинство, когда вокруг разруха и равнодушие?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деревня и «деревенская проза»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 как центр бедной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Матрёны не выглядит крепкой опорой: он тесен, темен и почти лишён уюта. В его скромной обстановке ощущается не только нужда, но и хрупкость человеческого существования, зависящего от случайности и чужой воли.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на границе забвения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Тальново окружено болотами, полями и железной дорогой, словно отрезано от большой жизни. Это пространство передаёт запустение и скудость быта, где каждое движение даётся тяжело, а будущее кажется неясным и бедным.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одиночества и труда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Огород, печь, станция и старая изба образуют замкнутый мир Матрёны. Здесь труд не приносит достатка, но становится единственным способом жить, терпеть и сохранять внутреннюю стойкость среди общей неустроенности.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Тальново: мир, в котором раскрывается судьба героини
</a:t>
            </a:r>
            <a:endParaRPr lang="en-US" sz="2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создания и публикации рассказа
</a:t>
            </a:r>
            <a:endParaRPr lang="en-US" sz="2646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последовательность помогает увидеть, как личный опыт автора и историческая эпоха соединились в одном тексте.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связан с послевоенной реальностью и литературным поворотом к теме деревни; его публикация стала заметным событием оттепели.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1956 — биографический и исторический фон; 1959 — создание; 1963 — публикация в журнале «Новый мир».
</a:t>
            </a:r>
            <a:endParaRPr lang="en-US" sz="5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как наблюдатель и носитель авторской оценки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приходит в глубинку после лагерного опыта и ищет спокойную работу, поэтому смотрит на деревенскую жизнь внимательно, но без внешнего участия и лишних эмоций.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он видит в Матрёне бедную, странную и будто бы неприметную женщину; постепенно его взгляд меняется, потому что за внешней скромностью он замечает редкую нравственную силу.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путь от поверхностного наблюдения к позднему пониманию помогает раскрыть главную мысль рассказа: истинная ценность человека часто становится ясна только после утраты.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художественные функции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персонаж раскрывает нравственный конфликт рассказа.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построена на противопоставлении духовной ценности и материального интереса: внешняя бедность не означает нравственной бедности.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системы образов рассказа А.И. Солженицына «Матрёнин двор».
</a:t>
            </a:r>
            <a:endParaRPr lang="en-US" sz="7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Васильевна как образ праведницы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живёт почти без имущества и не стремится к накоплению: её мир состоит из труда, забот и скромного быта, а не из вещей и выгод.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людям без расчёта на благодарность, даже когда это требует от неё сил и времени. Её доброта проявляется не в словах, а в повседневных поступках.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терпелива, мягка и незлобива; в ней нет зависти, обиды и желания поставить себя выше других. Эта внутренняя свобода делает её особенно значимой для автора.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показывает, что праведность может быть незаметной внешне, но именно она поддерживает нравственный порядок мира, где всё чаще ценят только полезность.
</a:t>
            </a:r>
            <a:endParaRPr lang="en-US" sz="10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679217"/>
            <a:ext cx="1116300" cy="992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679217"/>
            <a:ext cx="1116300" cy="992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728830"/>
            <a:ext cx="1116300" cy="8930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728830"/>
            <a:ext cx="1116300" cy="8930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Фаддей: образ собственности, обиды и разрушительной силы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вещь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Фаддей воспринимает прошлое прежде всего как утраченный имущественный интерес. Для него важнее не память о чувствах, а стремление вернуть и закрепить своё.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Подмена чувства владением
</a:t>
            </a:r>
            <a:pPr algn="ctr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история героя не превращается в любовь или раскаяние: её вытесняет обида, связанная с собственностью. Это делает его внутренний мир жёстким и замкнутым.
</a:t>
            </a:r>
            <a:endParaRPr lang="en-US" sz="841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Движущая сила трагедии
</a:t>
            </a:r>
            <a:pPr algn="ctr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Настойчивость Фаддея в деле о горнице и брёвнах запускает цепь событий, которая ведёт к гибели Матрёны. Бытовой спор приобретает разрушительный масштаб.
</a:t>
            </a:r>
            <a:endParaRPr lang="en-US" sz="870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 образа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Фаддея раскрывается мысль о том, что собственническое сознание разрушает человеческие отношения. Когда вещь становится важнее человека, трагедия оказывается неизбежной.
</a:t>
            </a:r>
            <a:endParaRPr lang="en-US" sz="82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цепь трагедии в рассказе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рассказа А.И. Солженицына «Матрёнин двор».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живой жизни и «вещного» мира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Матрёны дом, брёвна, одежда и бумаги нередко ценятся выше живого человека. Это делает повседневные отношения холодными и расчётливыми.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живёт по законам помощи и сочувствия, однако её бескорыстие почти не замечают. Для окружающих важнее хозяйственная польза, чем человеческая доброта.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противопоставляет внутреннюю духовность Матрёны миру потребления, где вещь постепенно подменяет совесть. В этом и состоит главный нравственный конфликт рассказа.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заметнее чужая практичность, тем яснее становится ценность тихой, незаметной жизни героини. Именно она доказывает, что подлинная человечность не измеряется достатком.
</a:t>
            </a:r>
            <a:endParaRPr lang="en-US" sz="10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рассказа и их соотношение
</a:t>
            </a:r>
            <a:endParaRPr lang="en-US" sz="2569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не существуют отдельно: труд, бедность и одиночество формируют повседневную среду, а жертвенность и память раскрывают внутренний смысл судьбы Матрёны.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труд и жертвенность: именно они определяют образ героини и авторскую оценку её жизни как нравственного подвига.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Солженицын, «Матрёнин двор» (1959; публикация в 1963 году в журнале «Новый мир»).
</a:t>
            </a:r>
            <a:endParaRPr lang="en-US" sz="60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594961"/>
            <a:ext cx="491100" cy="43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7980" y="2144022"/>
            <a:ext cx="422139" cy="4824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2760824"/>
            <a:ext cx="491100" cy="392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980" y="3279004"/>
            <a:ext cx="422139" cy="4824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827" y="3841960"/>
            <a:ext cx="482445" cy="48244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бытовые детали и их смысл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356274" y="163987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изба Матрёны показывает тесноту, неустроенность и уязвимость жизни. Дом здесь не уютный мир, а знак хрупкого человеческого существования.
</a:t>
            </a:r>
            <a:endParaRPr lang="en-US" sz="620" dirty="0"/>
          </a:p>
        </p:txBody>
      </p:sp>
      <p:sp>
        <p:nvSpPr>
          <p:cNvPr id="12" name="Text 3"/>
          <p:cNvSpPr txBox="1"/>
          <p:nvPr/>
        </p:nvSpPr>
        <p:spPr>
          <a:xfrm>
            <a:off x="1356274" y="221189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и тёплый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напоминает о домашнем тепле, которого в жизни героини почти нет. Даже этот центр уюта выглядит скудно и обветшало, подчёркивая бедность.
</a:t>
            </a:r>
            <a:endParaRPr lang="en-US" sz="620" dirty="0"/>
          </a:p>
        </p:txBody>
      </p:sp>
      <p:sp>
        <p:nvSpPr>
          <p:cNvPr id="13" name="Text 4"/>
          <p:cNvSpPr txBox="1"/>
          <p:nvPr/>
        </p:nvSpPr>
        <p:spPr>
          <a:xfrm>
            <a:off x="1356274" y="2783916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Сапоги, мешки, доски и другой ветхий инвентарь создают ощущение изношенности быта. Через них видно, как долго люди живут в нужде и лишениях.
</a:t>
            </a:r>
            <a:endParaRPr lang="en-US" sz="620" dirty="0"/>
          </a:p>
        </p:txBody>
      </p:sp>
      <p:sp>
        <p:nvSpPr>
          <p:cNvPr id="14" name="Text 5"/>
          <p:cNvSpPr txBox="1"/>
          <p:nvPr/>
        </p:nvSpPr>
        <p:spPr>
          <a:xfrm>
            <a:off x="1356274" y="3346875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Ржавая дорога и переезд связывают деревню с внешним миром, но не обещают спасения. Напротив, они становятся частью трагического пространства.
</a:t>
            </a:r>
            <a:endParaRPr lang="en-US" sz="620" dirty="0"/>
          </a:p>
        </p:txBody>
      </p:sp>
      <p:sp>
        <p:nvSpPr>
          <p:cNvPr id="15" name="Text 6"/>
          <p:cNvSpPr txBox="1"/>
          <p:nvPr/>
        </p:nvSpPr>
        <p:spPr>
          <a:xfrm>
            <a:off x="1356274" y="3909830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запущенность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Тараканы, тёмные углы и беспорядок не просто описывают жильё. Они усиливают ощущение духовного и материального неблагополучия окружающей среды.
</a:t>
            </a:r>
            <a:endParaRPr lang="en-US" sz="6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91650"/>
            <a:ext cx="3377400" cy="17334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смысл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приёмы рассказа помогают показать бедность деревни и нравственный масштаб Матрёны без прямых деклараций.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изображения работают совместно: они делают быт зримым, а нравственный смысл — убедительным и эмоционально точным.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Солженицын, «Матрёнин двор»; анализ художественных средств текста.
</a:t>
            </a:r>
            <a:endParaRPr lang="en-US" sz="7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развязка и посмертное понимание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на переезде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Матрёны происходит внезапно, но в ней ощущается и неизбежность накопленных обстоятельств. Она умирает, оставаясь верной помощи другим и не думая о себе.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осознание утраты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героини окружающие начинают говорить о брёвнах, справках и разделе имущества. Лишь тогда становится ясно, что настоящая ценность Матрёны была незаметна при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праведничества в русской литературе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Матрёна праведна не словами и не внешней религиозностью, а ежедневной готовностью уступать, работать и помогать другим, даже когда это приносит ей ущерб.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Праведник в русской традиции — не безупречный герой, а человек, который сохраняет добро, совесть и сострадание в обычной, часто тяжёлой жизни.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 показывает: нравственная высота не зависит от достатка, положения и признания. Она проявляется в тихой верности человеческому долгу и внутренней честности.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окружающие видят Матрёну при жизни и после смерти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оценках показывает не изменение самой героини, а изменение взгляда окружающих: истинный масштаб личности они замечают слишком поздно.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нравственную слепоту среды: люди ценят Матрёну только тогда, когда её уже невозможно вернуть.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Солженицын, «Матрёнин двор»; обобщение оценок из текста.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728830"/>
            <a:ext cx="1116300" cy="893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728830"/>
            <a:ext cx="1116300" cy="8930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679217"/>
            <a:ext cx="1116300" cy="992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и интонация повествователя
</a:t>
            </a:r>
            <a:endParaRPr lang="en-US" sz="2716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основа
</a:t>
            </a:r>
            <a:pPr algn="ctr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опирается на простую, естественную речь. Благодаря этому деревенская жизнь звучит правдоподобно, без искусственной приподнятости и книжной отвлечённости.
</a:t>
            </a:r>
            <a:endParaRPr lang="en-US" sz="867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внимательно фиксирует бытовые подробности, жесты и мелочи обстановки. Эти детали делают образ Матрёны и её мира особенно убедительным и зримым.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Сдержанная оценка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не морализует открыто, но его интонация ясна. В ней чувствуется внутреннее сострадание и твёрдое нравственное отношение к происходящему.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обобщению
</a:t>
            </a:r>
            <a:pPr algn="ctr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частной истории повествование постепенно поднимается к размышлению о совести, доброте и редкости подлинной человеческой порядочности в современном обществе.
</a:t>
            </a:r>
            <a:endParaRPr lang="en-US" sz="8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структура рассказа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этапов нравственного открытия рассказчика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анализа рассказа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Матрёна названа праведницей, хотя её жизнь внешне кажется обычной и незаметной? Этот вопрос помогает увидеть различие между внешним успехом и нравственной ценностью.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рассказе соотносятся дом, вещь и человек? Здесь важно понять, почему материальные интересы окружающих вытесняют живое сочувствие и уважение к личности.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Матрёну не замечают при жизни, но начинают хвалить после смерти? Ответ показывает, насколько поздно люди осознают подлинную доброту и бескорыстие.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нравственный вывод звучит в финале? Рассказ заставляет задуматься о совести, ответственности за другого человека и цене равнодушия.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Солженицына убеждает, что ценность человека определяется совестью, добротой и верностью другим. Образ Матрёны напоминает: подлинная нравственная сила часто живёт в незаметной, трудной повседневности.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«Матрёнин двор» остаётся важным сегодня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2026-05-23T14:11:30Z</dcterms:created>
  <dcterms:modified xsi:type="dcterms:W3CDTF">2026-05-23T14:11:30Z</dcterms:modified>
</cp:coreProperties>
</file>