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59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инфраструктура в географии: как связаны пространство, люди и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связи и данных связывает регионы, определяя скорость доступа и возможности людей.
</a:t>
            </a:r>
            <a:endParaRPr lang="en-US" sz="3759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XXI веке информация движется почти так же быстро, как транспорт и деньги. Интернетом пользуются миллиарды людей, а связь влияет на учебу, торговлю, транспорт и управление. На развитие сети влияют экономика, население, расстояния и энергия.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9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информационная инфраструктура стала географической темой
</a:t>
            </a:r>
            <a:endParaRPr lang="en-US" sz="1699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3986" y="1581445"/>
            <a:ext cx="203962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41191" y="3289668"/>
            <a:ext cx="117600" cy="13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89416" y="3289668"/>
            <a:ext cx="117600" cy="134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16328" y="3289668"/>
            <a:ext cx="117600" cy="134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9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информационная инфраструктура
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Оптоволоконные линии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Оптоволокно передает большие объемы данных на высоких скоростях и снижает потери сигнала. Поэтому именно оно помогает «сшивать» города и регионы в единое цифровое пространство.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базовые станции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станции обеспечивают связь в местах, где кабель тянуть сложно. Они расширяют покрытие для телефонов и мобильных сервисов, особенно в городах и вдоль дорог.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4367075" y="3141950"/>
            <a:ext cx="10467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связи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731729" y="3674475"/>
            <a:ext cx="1681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помогают связывать удаленные территории, где наземные сети развиты слабо. Они обеспечивают каналы для интернета, телекоммуникаций и навигационных данных.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6838651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Программные платформы и защита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6187775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управляют сервисами и доступом, а защитные механизмы снижают риски утечек и взломов. Надежность зависит от того, насколько хорошо связаны все звенья системы.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365563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Серверы и дата-центры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714688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Серверы принимают запросы пользователей, обрабатывают информацию и хранят сервисы. Дата-центры объединяют множество машин, поддерживая стабильную работу и резервирование.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Дата-центр как узловой объект цифровой географии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дата-центр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Дата-центр хранит сайты, облачные сервисы, электронные журналы, видеохостинги и резервные копии данных. Внутри работают сотни и тысячи серверов, а также системы охлаждения и пожарной защиты.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дата-центры важны для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объекты часто размещают рядом с крупными городами, транспортными узлами и надежными источниками электричества. Это помогает быстрее обслуживать пользователей и снижает риск простоев.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6028" y="2153250"/>
            <a:ext cx="3289644" cy="2578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поддерживает повседневные сервисы и помогает делать услуги доступнее в разных местах.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развита связь и дата-центры, тем шире набор сервисов и выше их доступность для жителей разных территорий.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информационная инфраструктура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цифровых сервисов в социальной и экономической географии.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подключений усиливает нагрузку на сети связи, серверы и облачные сервисы. Это требует более плотной инфраструктуры.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показывает устойчивый рост цифрового пространства. Быстрые изменения связаны с распространением мобильных устройств и снижением стоимости доступа.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пользователей интернета в мире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описания: 2010 — около 1,9 млрд; 2015 — около 3,2 млрд; 2020 — около 4,6 млрд; 2024 — более 5,3 млрд.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данные проходят через информационную сеть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данных пакетами от устройства до серверов и обратно, с учетом пути и расстояния.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Провайдеры связывают дома, школы, предприятия и госучреждения с глобальными сервисами. От их сети зависит, как быстро пользователь получает ответы и как устойчиво работает соединение.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Интернет-провайдеры и магистральные линии связи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Магистральные линии переносят большие объемы данных между городами, регионами и странами. Чем надежнее магистраль и лучше маршруты, тем меньше задержка при обмене данными.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таких линий обычно выше в экономически развитых и густонаселенных районах: туда проще и выгоднее прокладывать каналы. Поэтому цифровые услуги часто быстрее в крупных узлах.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удаленных северных, горных и островных территориях связь нередко дороже и менее стабильна. Причины — сложный рельеф, низкая плотность населения и высокая стоимость строительства инфраструктуры.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доля приходится на смартфоны: их используют ежедневно для общения, видео, карт и социальных сервисов. Это делает трафик мобильным особенно заметным в городах.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Смартфоны определяют основную нагрузку на сеть. Поэтому развитие мобильной связи и устойчивости покрытия напрямую влияет на качество повседневного онлайн-доступа.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устройства создают основной интернет-трафик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описания: смартфоны — 45%, ноутбуки — 25%, телевизоры и приставки — 15%, умные часы и датчики — 10%, другие устройства — 5%.
</a:t>
            </a:r>
            <a:endParaRPr lang="en-US" sz="12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технологии позволяют хранить файлы и запускать программы через интернет, не привязывая работу к одному компьютеру или телефону. Доступ можно получить с разных устройств.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технологии и пространство хранения данных
</a:t>
            </a:r>
            <a:endParaRPr lang="en-US" sz="2163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Хранилище находится в удаленных центрах обработки данных, поэтому файлы не теряются при поломке гаджета. Это удобно для школьных платформ, совместных проектов и хранения учебных материалов.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029676"/>
            <a:ext cx="3805200" cy="31280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Надежность складывается из резервов, энергетической устойчивости и проверки изменений до того, как они затронут пользователей.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подготовлены резервы, питание и проверка обновлений, тем устойчивее цифровые услуги на всей территории.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обеспечивает надежность информационной инфраструктуры
</a:t>
            </a:r>
            <a:endParaRPr lang="en-US" sz="2173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 работы ИТ-инфраструктуры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Кибербезопасность защищает вход в аккаунты и содержимое устройств: пароли, двухфакторную проверку, антивирус и фильтрацию вредоносного трафика, а также обучение пользователей базовым правилам безопасности.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5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Кибербезопасность как часть современной инфраструктуры
</a:t>
            </a:r>
            <a:endParaRPr lang="en-US" sz="2145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угрозы — фишинг, вредоносные файлы, утечки личных данных и взлом аккаунтов. Это влияет не только на отдельных людей, но и на работу цифровых сервисов.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стран и городов защита цифровой среды становится частью экономической безопасности: сбой в одном сервисе может затронуть банки, школы, транспорт и государственные порталы.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фишинговая атака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Подозрительное письмо или сообщение может привести к краже данных через поддельный сайт и доступ к аккаунту.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Оптоволокно обычно обеспечивает более стабильную работу: меньше зависит от стен и расстояния, а показатели задержки чаще остаются предсказуемыми.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важны быстрая загрузка и низкая задержка, оптоволокно обычно выигрывает. Wi‑Fi чаще «плывет» из‑за расстояния и нагрузки, 4G — из‑за качества покрытия.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связи по скорости и стабильности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Обобщенное сравнение характеристик сетей; числовые значения — демонстрационная шкала без привязки к конкретному оператору.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02" y="1791220"/>
            <a:ext cx="15637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980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09165" y="1791220"/>
            <a:ext cx="25020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06052" y="3523020"/>
            <a:ext cx="187650" cy="25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95167" y="3523020"/>
            <a:ext cx="250200" cy="250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инфраструктура города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1319426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светофоры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и связь помогают подстраивать фазы светофоров под реальную нагрузку. Это снижает пробки и делает движение более предсказуемым для жителей и водителей.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4139816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Камеры и мониторинг
</a:t>
            </a:r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Камеры наблюдения передают данные в центры управления. На их основе быстрее реагируют на инциденты и организуют работу служб, когда требуется оперативная помощь.
</a:t>
            </a:r>
            <a:endParaRPr lang="en-US" sz="1267" dirty="0"/>
          </a:p>
        </p:txBody>
      </p:sp>
      <p:sp>
        <p:nvSpPr>
          <p:cNvPr id="17" name="Text 4"/>
          <p:cNvSpPr txBox="1"/>
          <p:nvPr/>
        </p:nvSpPr>
        <p:spPr>
          <a:xfrm>
            <a:off x="6964001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табло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Табло сообщают о времени прибытия транспорта, изменениях маршрутов и информации о ремонтах. Жители получают актуальные сведения без ожидания бумажных объявлений.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729613" y="33017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диспетчерские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Диспетчеры отслеживают перемещение транспорта и распределяют задачи. Благодаря этому город эффективнее управляет потоками людей и грузов в разные часы.
</a:t>
            </a:r>
            <a:endParaRPr lang="en-US" sz="1244" dirty="0"/>
          </a:p>
        </p:txBody>
      </p:sp>
      <p:sp>
        <p:nvSpPr>
          <p:cNvPr id="19" name="Text 6"/>
          <p:cNvSpPr txBox="1"/>
          <p:nvPr/>
        </p:nvSpPr>
        <p:spPr>
          <a:xfrm>
            <a:off x="5550004" y="33017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порталы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Порталы объединяют сервисы и документы в единый цифровой доступ. Для жителей это сокращает время на обращения, а для города — упрощает обработку запросов.
</a:t>
            </a:r>
            <a:endParaRPr lang="en-US" sz="126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цифровая среда включает компьютеры, планшеты, интерактивные доски, принтеры и роутеры, а также электронный журнал и образовательные платформы для учебных материалов.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инфраструктура в школе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инфраструктура соединяет кабинеты, администрацию и библиотеку в локальную сеть. Она помогает вести расписание, выдавать домашние задания, обмениваться файлами и быстро находить ресурсы.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взлома цифровые услуги могут остановиться из-за перегрузки, «провалов» в электроснабжении или износа оборудования, который проявляется со временем.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географии важен вывод: надежность инфраструктуры определяется уровнем развития территории и качеством инженерных сетей, а киберриски — лишь часть общей картины.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сбоев в информационной инфраструктуре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данные о структуре причин сбоев; проценты взяты из условия задачи.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Системные администраторы и сетевые инженеры настраивают маршруты, учетные записи и доступы, обеспечивают работу оборудования и каналов связи, а также своевременно устраняют неполадки и «узкие места».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которые поддерживают цифровые сети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Программисты и специалисты по эксплуатации обновляют программные компоненты, следят за корректностью сервисов и оптимизируют процессы. Это снижает вероятность сбоев при росте нагрузки.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Отдельную роль играют специалисты по кибербезопасности и операторы дата-центров: они защищают данные, контролируют состояние серверов и соблюдают требования к резервированию и бесперебойной работе.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6900" y="2153250"/>
            <a:ext cx="3147899" cy="2578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инфраструктура улучшает доступ к услугам, но одновременно повышает зависимость от связи и защищенности данных.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территории получали пользу от цифровых сервисов, нужны надежная защита, резервные решения и равномерное развитие доступа.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8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риски информационной инфраструктуры
</a:t>
            </a:r>
            <a:endParaRPr lang="en-US" sz="2238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информационной инфраструктуры (структура из условия)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информационная инфраструктура меняет географию современного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инфраструктура связывает людей и территории через сети, серверы, спутники и платформы, влияя на бизнес, образование, медицину, транспорт и управление. Развитие идет неравномерно, поэтому важны энергия, связь, защита данных и доступ.
</a:t>
            </a:r>
            <a:endParaRPr lang="en-US" sz="271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2026-05-11T21:44:59Z</dcterms:created>
  <dcterms:modified xsi:type="dcterms:W3CDTF">2026-05-11T21:44:59Z</dcterms:modified>
</cp:coreProperties>
</file>