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Books: ключевые темы урока английского языка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чтение и английские слова для уверенного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book помогает повторить базовую лексику и простые фразы о чтении, школе, увлечениях и семье. Через тему книг легко говорить о любимых историях, библиотеках и героях на доступном уровне.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 школьном английском: просто и полезно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Books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book, author, reader, library, novel, story и poem. Эти слова помогают назвать книгу, человека, который её пишет, и место, где её можно взять.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книги полезны chapter, page, cover, title, illustration, glossary и dictionary. Они нужны, чтобы понимать структуру текста и быстро находить нужную информацию.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и оформление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часто встречаются read, write, borrow, return, choose и enjoy. С ними легко составлять короткие и понятные предложения о чтении.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удобны a good book, an interesting story, a famous author и a school library. Такие словосочетания можно использовать в ответах и мини-диалогах.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193" y="1104207"/>
            <a:ext cx="3315804" cy="32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и title page помогают понять, о чём книга, кто её написал и как она оформлена. Эти элементы первыми привлекают внимание читателя.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 титул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и chapter показывают, как устроен текст внутри книги. Глава делит материал на части и делает чтение более удобным.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 глава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 помогает быстро найти нужный раздел. По оглавлению легко увидеть порядок глав и понять, сколько материала предстоит прочитать.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делает текст нагляднее, особенно в детских и подростковых книгах. Картинки помогают лучше понять действие, героев и место событий.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Glossary объясняет трудные слова, которые встречаются в тексте. Это полезно, когда читатель хочет уточнить значение незнакомого слова без словаря.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 конце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книги: английские названия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книг нужны для разных целей: для чтения, поиска фактов, учёбы и развлечения.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книги читают для сюжета, справочные — для фактов и быстрого поиска нужной информации.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Books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книг и простые английские 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популярность, а удобство: у каждого формата есть своя сильная сторона в учёбе и дома.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книги удобны для спокойного чтения, электронные — для переносимости, аудиокниги — для слухового восприятия и произношения.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форматов для урока English, без статистики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читают шестиклассники: форматы книг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10814"/>
            <a:ext cx="324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754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1038" y="1575494"/>
            <a:ext cx="2835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book is made: от идеи до читателя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создаёт текст, продумывает сюжет, героев и язык. Именно с его идеи начинается будущая книга, которую потом будут редактировать и оформлять.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книга оказывается в руках reader. Хорошее оформление, понятный язык и яркая обложка помогают ей найти своего читателя.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 читателя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Illustrator добавляет рисунки, а designer оформляет страницы, шрифты и расположение текста. Для детских книг это особенно важно, потому что оформление помогает понимать содержание.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 и дизайнер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книги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Publisher выпускает книгу в печатном или цифровом виде. После этого она может попасть в bookstore, library или на сайт для онлайн-чтения.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улучшает смысл и стиль, а proofreader ищет ошибки. Вместе они делают текст точнее, понятнее и аккуратнее для читателя.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 корректор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создания и выпуска книги для школьной темы Books.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до читателя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библиотеке ученики находят книги для уроков, домашнего чтения и проектов. На полках стоят учебники, словари и книги по разным темам, а читальный зал помогает спокойно работать и делать записи.
</a:t>
            </a:r>
            <a:endParaRPr lang="en-US" sz="98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 учёбы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библиотека делает чтение доступным для всех. Здесь можно взять книгу бесплатно, полистать её перед выбором и вернуться за новой историей, когда старая уже прочитана.
</a:t>
            </a:r>
            <a:endParaRPr lang="en-US" sz="106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каждый день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автор, жанр или книга по теме, библиотекарь подскажет, где искать. Он помогает быстрее найти нужный раздел каталога и выбрать книгу, которая подходит по уровню и интересам.
</a:t>
            </a:r>
            <a:endParaRPr lang="en-US" sz="108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помогает выбрать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library: место для чтения и поиска книг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лучше понимать английский, расширяет словарь и тренирует внимание. Со временем ученик легче узнаёт новые слова, выражения и грамматику в контексте.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навыка особенно развивает регулярное чтение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Books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ежедневное чтение лучше редких длинных занятий: оно легче входит в привычку и не требует много времени после уроков.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регулярность, тем устойчивее навык: 20–30 минут в день помогают читать спокойнее, быстрее и с меньшим напряжением.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Books; иллюстративное сравнение времени чтения.
</a:t>
            </a:r>
            <a:endParaRPr lang="en-US" sz="93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минут чтения в день бывает полезно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Books.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жанра свой стиль, словарь и тип сюжета. Таблица помогает быстро увидеть различия между книгами.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ожидания читателя: одни книги увлекают сюжетом, другие дают факты и объяснения, а значит расширяют разный словарь.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книг для шестиклассников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книгу на английском языке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Определите цель
</a:t>
            </a:r>
            <a:pPr algn="ct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решите, зачем нужна книга: для чтения дома, для класса или для проекта. Это помогает сразу сузить выбор и не тратить время на неподходящие тексты.
</a:t>
            </a:r>
            <a:endParaRPr lang="en-US" sz="1326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Проверьте первую информацию
</a:t>
            </a:r>
            <a:pPr algn="ctr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cover, title, blurb и contents. Эти элементы быстро показывают тему, объём и уровень сложности, а также помогают понять, интересна ли книга.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Сравните уровень и интерес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лучше выбирать короткие тексты, адаптированные истории, повторяющиеся слова и понятные иллюстрации. Важно, чтобы сюжет был интересен и не слишком труден.
</a:t>
            </a:r>
            <a:endParaRPr lang="en-US" sz="1189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Выберите удобную серию
</a:t>
            </a:r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герой нравится, серия книг делает чтение проще и приятнее. Тогда читатель уже знает стиль, словарь и формат, а значит легче продолжает читать дальше.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Illustrations and design in children’s books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размер букв снижает усталость глаз и помогает читать быстрее. Для детей особенно важны чёткие строки, достаточные поля и аккуратное расположение текста на странице.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бумаги, цветные развороты и приятный дизайн делают чтение более привлекательным. Хорошо оформленная книга воспринимается как аккуратная и понятная, особенно в младшем подростковом возрасте.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цвет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часто показывает героя, место действия или важную деталь истории. По ней можно заранее предположить жанр, настроение и тему книги, не открывая первую страницу.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как подсказка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подсказывают emotion, action и setting, поэтому ребёнок лучше понимает сюжет. Они особенно полезны там, где новые слова ещё не знакомы полностью.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рисунков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63" y="3192364"/>
            <a:ext cx="33075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цифровые книги и аудиокниги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 удобна тем, что в одном устройстве можно хранить много текстов. Поиск, закладки и настройка шрифта делают чтение практичным в дороге и дома.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E-books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экономят место и время, поэтому подходят для повседневного чтения. Они не заменяют бумажную книгу, а дополняют её в разных ситуациях.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Аудиокниги помогают тренировать listening skills и слышать правильное произношение. Их удобно слушать во время поездки, отдыха или повторения изученного материала.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Audiobooks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проблема не в самом чтении, а в выборе неподходящего момента, текста или формата, который трудно встроить в день.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 — отвлечения и неподходящая книга; если убрать их, чтение становится проще и регулярнее.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Books; иллюстративная оценка причин.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школьникам читать regularly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и отбора материала для учебной работы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книгу для класса или проекта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in culture: films, comics and school life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книги становятся фильмами, мультфильмами и спектаклями. Так история живёт дальше, а новые зрители знакомятся с героями и сюжетом через другой формат.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цифровые развлечения, книга остаётся частью современного мира. Она соединяет обучение, досуг и личный выбор читателя, поэтому не теряет значения.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сегодня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книги нужны для уроков, домашнего чтения, проектов и reading clubs. Они помогают учиться работать с текстом, обсуждать сюжет и выражать своё мнение.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историческую память, идеи и особенности разных стран. Через чтение школьники узнают, как жили люди, о чём мечтали и какие ценности считали важными.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культура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Roald Dahl часто запоминаются с первых страниц: в них яркие герои, неожиданные события и живой юмор. Его книги любят за то, что они одновременно смешные и немного волшебные, а читать их интересно и младшим, и более старшим школьникам.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Roald Dahl: книги, которые легко узнать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Carroll, Mark Twain и Astrid Lindgren тоже знакомы многим ученикам по классическим историям. Их книги читают в разных странах, потому что в них есть сильные персонажи, понятный сюжет и темы, которые остаются близкими детям.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Carroll, Mark Twain, Astrid Lindgren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J. K. Rowling стали частью большой читательской культуры. Школьники узнают их по узнаваемым персонажам, школе магии и длинной истории, которая развивается от книги к книге. Такой пример показывает, как серия может удерживать интерес читателя.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K. Rowling и мир, который вырос в серию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писателях и книгах, которые знают школьники
</a:t>
            </a:r>
            <a:endParaRPr lang="en-US" sz="24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and English learning: итог урока
</a:t>
            </a:r>
            <a:endParaRPr lang="en-US" sz="2913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Books соединяет лексику, чтение, библиотеку и жанры. Она помогает расширять vocabulary, лучше понимать тексты, развивать воображение и постепенно формировать привычку читать самостоятельно.
</a:t>
            </a:r>
            <a:endParaRPr lang="en-US" sz="13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2026-05-30T16:13:51Z</dcterms:created>
  <dcterms:modified xsi:type="dcterms:W3CDTF">2026-05-30T16:13:51Z</dcterms:modified>
</cp:coreProperties>
</file>