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«Фелица» Г. Р. Державина: ода, сатира и образ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о мудрой власти и смешных придворных нравах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«Фелица» появилась в эпоху русского классицизма, когда ода прославляла государя и высокие идеалы. Державин сохраняет торжественный тон, но вводит бытовые детали, иронию и живое наблюдение, показывая, как литература приближается к реальной жизни.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Фелица в оде Державина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императрицы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Фелица — не просто имя Екатерины II, а художественный образ мудрой правительницы, заимствованный из ее сказки и переосмысленный в оде.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мера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подчеркнуты справедливость, разум и умение держать себя в рамках, не поддаваясь капризам и пустому блеску.
</a:t>
            </a:r>
            <a:endParaRPr lang="en-US" sz="128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подданных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Фелица противопоставлена придворной суете, потому что ее главная задача — не показная роскошь, а польза для государства и людей.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правителя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Фелицы Державин показывает, каким должен быть настоящий государь: спокойным, достойным, трудолюбивым и нравственно сильным.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история создания произведения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государственный деятель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Романович Державин был не только поэтом, но и человеком государственной службы. Он хорошо знал придворную среду, поэтому смог показать ее изнутри точно и убедительно. Этот опыт делает сатиру в «Фелице» особенно живой и наблюдательной.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Ода, написанная в 1782 году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было создано в 1782 году и быстро принесло автору известность. Для читателя важно увидеть, что Державин писал не отвлеченный текст, а откликался на реальную эпоху Екатерины II и ее представления о разумной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Придворный мир конца 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оды легко представить портрет Екатерины II, торжественные залы и повседневную жизнь двора. Именно этот исторический фон помогает понять, почему за похвалой в тексте скрыта острая насмешка над нравами современников.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«Фелица» считается необычной одой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торжественную форму оды, но рядом с возвышенной похвалой императрице появляются шутка, ирония и бытовые подробности, которые делают текст неожиданно близким к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не ограничивается официальным прославлением власти. Он показывает придворную суету, тщеславие, праздность и любовь к внешнему блеску, поэтому ода превращается еще и в сатиру.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Необычность текста в том, что высокие слова звучат рядом с простыми выражениями. Благодаря этому читатель видит не только величие темы, но и живые человеческие характеры.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признаки оды в фрагменте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обращение к важному лицу и высокая тема, связанные с прославлением правителя и нравственного идеала, что соответствует основам жанра 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вводит личную интонацию, поэтому речь звучит не как холодный торжественный гимн, а как наблюдение человека, хорошо знающего жизнь.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ирония нарушают строгую классическую форму, но именно они делают произведение более выразительным и понятным современному читателю.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ода соединяет возвышенность и живую конкретность: в ней есть и высокая мысль, и узнаваемые ситуации, и настоящий характер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0680"/>
            <a:ext cx="4022400" cy="191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главных образов помогает увидеть, как строится смысл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пышность не равна достоинству; важнее разум, скромность и польза для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Г. Р. Державина «Фелица»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и их смысл в оде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фрагмента 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оде Г. Р. Державина «Фелица»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55690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40423"/>
            <a:ext cx="343500" cy="305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строгий судья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стоит в стороне как безошибочный судья. Он говорит о себе как о обычном человеке, поэтому его голос звучит доверительно и понятно для читателя.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собственные слабости и смешные привычки, не скрывая их. Благодаря этому критика других людей звучит мягче и не превращается в нравоучение.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героя чувствуется живая, почти разговорная интонация. Она помогает сделать торжественный текст ближе к реальной жизни и легче для восприятия.
</a:t>
            </a:r>
            <a:endParaRPr lang="en-US" sz="1475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смотрит на придворный мир и замечает его детали. Его взгляд помогает увидеть не только пороки людей, но и авторскую позицию.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портреты придворных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высмеивает чревоугодие, праздность и стремление казаться важнее, чем ты есть. Эти качества делают придворных смешными и одновременно вызывают осуждение.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не конкретных людей, а узнаваемые типы. Поэтому читатель легко узнает в них тех, кто думает только о чинах, роскоши и собственной выгоде.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комическими сценами скрыта серьезная мысль: настоящая служба требует ума, ответственности и пользы для государства, а не показной важности и красивого внешнего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Фелицы и придворных: добродетель и порок
</a:t>
            </a:r>
            <a:endParaRPr lang="en-US" sz="243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не только на качествах, но и на отношении к службе: один образ связан с пользой, другой — с самоутверждением.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делает нравственный выбор очевидным: истинная ценность связана с пользой и мерой, а не с блеском и внешним успехом.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ода «Фелица» (1782)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вводит в высокую оду подробности повседневной жизни — еду, отдых, привычки, разговорные слова. Из-за этого придворная среда выглядит не парадной, а узнаваемой и почти сценической.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помогают сатире: за внешней торжественностью проявляются обычные слабости людей — лень, капризность, любовь к удобству и показной важности.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как художественный прием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начинается в высоком, торжественном стиле: звучат книжные слова, придающие тексту значительность и соответствующие жанру прославления.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движение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тона меняются от похвалы к насмешке. Такое чередование помогает увидеть не только внешнюю форму, но и нравственную оценку героев.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интонаций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простые и почти разговорные обороты. Они делают речь живой, а изображение людей — более конкретным и близким читателю.
</a:t>
            </a:r>
            <a:endParaRPr lang="en-US" sz="13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оде «Фелица»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автору противопоставить мудрость и порок, а также сделать сатиру ясной и запоминающейся.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они не украшают текст, а помогают читателю сразу увидеть различие между добродетелью и показной важностью.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ода «Фелица»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фрагмента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идеального правителя раскрывается через образ Фелицы: она мудра, справедлива и думает не о славе, а о пользе для подданных.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нравственного выбора показывает, что человека оценивают по поступкам, самообладанию и умению отличать важное от пустого блеска.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меры напоминает: истинное достоинство рождается из скромности, разума и ответственности, а не из внешней пышности и громких слов.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критики придворного общества связана с высмеиванием чванства, лени, роскоши и стремления казаться значительнее, чем есть на самом деле.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блеска к нравственной оценке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оде меняется взгляд автора: от впечатления о свете к выводам о характере и добродетели.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фрагмент интересен ученику 9 класса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узнать реальные жизненные ситуации: люди заботятся о внешнем виде, ленятся, спорят о важности и смешно ведут себя в обществе.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помогает понять, как в литературе соединяются история и характеры: за словами о власти видно отношение к выбору, ответственности и честности.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выражена ясно, поэтому текст удобно анализировать: сразу заметно, кого он поддерживает, а чьи недостатки высмеивает.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запоминается в 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сочетает шутливые детали и серьезную мысль, поэтому оставляет после себя не только сюжетное впечатление, но и четкую оценку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впечатление создает образ мудрой власти на фоне смешной показной важности: именно этот контраст удерживает внимание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ода «Фелица»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«Фелицы» для русской литературы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показала, что высокий жанр может говорить о живых людях, их привычках и слабостях, а не только о торжественных идеалах и абстрактных добродетелях.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расширил возможности поэзии: в одном тексте соединились похвала, ирония, сатирическое наблюдение и бытовая конкретность, что было ново для своего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важным шагом к более свободной лирике конца XVIII века и повлияло на развитие сатиры, где можно говорить о серьезном через смешное.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фрагмент «Фелицы»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учит видеть ценность в уме, скромности и пользе для других. Он показывает, что настоящая сила власти и человека не в блеске, а в нравственной ответственности.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2026-05-23T03:16:50Z</dcterms:created>
  <dcterms:modified xsi:type="dcterms:W3CDTF">2026-05-23T03:16:50Z</dcterms:modified>
</cp:coreProperties>
</file>