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упрощать выражения и решать уравнения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разложение на множители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быстрее преобразовывать выражения, сокращать дроби и находить корни уравнений. Он опирается на раскрытие скобок и распределительное свойство умножения, поэтому нужен не только в 7 классе, но и дальше.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 и что такое множители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484125"/>
            <a:ext cx="4678500" cy="13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нескольких одночленов. Его части соединяются знаками «+» и «−», а сами слагаемые могут содержать числа, буквы и степени.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307607"/>
            <a:ext cx="4678500" cy="13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 — это выражения, произведение которых даёт исходный многочлен. Например, x² + 5x = x(x + 5), потому что при умножении обратно получается тот же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разложения на множители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приёма, которые стоит проверять в первую очередь.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общий множитель, затем пробуют группировку, а после этого проверяют формулы сокращённого умножения.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должен встречаться в каждом слагаемом. Сначала смотрят на числа, затем на буквенную часть и выбирают наибольший общий множитель, который можно вынести за скобки.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6x + 9 общий множитель равен 3, потому что 3 делит оба числа. После вынесения получаем 3(2x + 3), и исходное выражение сохраняется.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часто оказывается самым быстрым, потому что сразу уменьшает число слагаемых и делает выражение короче. Его обычно проверяют первым при любом разложении.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общий множитель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разложении многочлена на множители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способом группировки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 пары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Группировку используют, когда в многочлене четыре слагаемых или когда удобно объединить части попарно. Сначала выделяют две группы, в которых можно найти общий множитель.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в каждой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каждую пару преобразуют отдельно: выносят общий множитель за скобки. Это помогает увидеть одинаковую скобку или повторяющийся выраженный множитель в обеих частях.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группах появляется одна и та же скобка, её выносят ещё раз. Так выражение превращается в произведение двух множителей, например (a + b) (x + y).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разложения чаще подходят в школьных заданиях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важно не только знать формулы, но и быстро узнавать структуру выражения. Это экономит время и снижает число ошибок при вычислениях.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вынесение общего множителя; формулы особенно важны для квадратных выражений, а группировка встречается реже.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алгебре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 − b² = (a − b) (a + b) помогает раскладывать выражения, где два квадрата соединены знаком минус. Это один из самых узнаваемых шаблонов.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имеет вид a² + 2ab + b², его можно записать как (a + b)². Важно замечать средний член, который связывает оба слагаемых.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a² − 2ab + b² подходит запись (a − b)². Здесь знак в середине и знак в скобках помогают быстро определить нужную формулу.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состоит из двух квадратов, разделённых знаком «−», его стоит проверить по формуле разности квадратов. Это позволяет сразу увидеть пару множителей с разными знаками.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x² − 16 можно рассматривать как x² − 4². Тогда получаем (x − 4) (x + 4), потому что 16 — это квадрат числа 4.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часто встречается в упражнениях на упрощение выражений и в уравнениях. Он помогает быстрее переходить от разности квадратов к произведению и затем находить ответы.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разложении многочленов и способы их исправления.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помогает одна проверка: раскрыть скобки и сравнить результат с исходным многочленом.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разложении многочленов на множители в школьной алгебре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умножением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Раскрыть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нужно умножить множитель на выражение в скобках и получить исходный многочлен. Это самый надёжный способ заметить ошибку сразу, а не после записи ответа.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исходным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появляются те же слагаемые, разложение выполнено верно. При расхождении хотя бы в одном знаке или коэффициенте ответ нужно пересмотреть.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со 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в примерах с минусом и в формулах сокращённого умножения, где легко перепутать знак. Например, 3(x+2)=3x+6 подтверждает правильность разложения.
</a:t>
            </a:r>
            <a:endParaRPr lang="en-US" sz="12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разложения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основана на структуре многочлена и проверке наиболее подходящего приёма.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решение уравнений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равно нулю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уравнение часто записывается как произведение, равное нулю. Тогда можно применить правило: если произведение равно нулю, хотя бы один множитель должен быть равен нулю.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уравнение x(x-5)=0 даёт два возможных ответа: x=0 и x=5. Нужно рассмотреть каждый множитель отдельно и проверить оба значения, чтобы не пропустить решение.
</a:t>
            </a:r>
            <a:endParaRPr lang="en-US" sz="1545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 удобнее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сократить вычисления и сделать решение понятнее. Особенно полезен он в задачах, где сначала нужно преобразовать выражение, а затем найти корни уравнения.
</a:t>
            </a:r>
            <a:endParaRPr lang="en-US" sz="15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выражения чаще всего раскладывают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виды заданий чаще всего встречаются на уроках и в упражнениях. Это помогает заранее понимать, какие шаблоны стоит повторять в первую очередь.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разложения с общим множителем и простые квадратные формы; именно их стоит отрабатывать в первую очередь.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«Разложение многочленов на множители»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разложения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из 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равна x, а другая — x+3, то площадь прямоугольника записывается как x(x+3). Такое выражение показывает, что умножение связано с площадью, а разложение на множители — с поиском его сторон. Это делает алгебру нагляднее.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как размеры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многочлен раскладывают на множители, он как будто «собирается» обратно в стороны прямоугольника. Например, (a+b) (x+y) можно представить как фигуру, составленную из частей. Так легче понять, зачем нужны скобки и почему проверка умножением важна.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из школьной практики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типичных примера показывают, как по виду выражения можно выбрать нужный способ разложения.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способа есть свой узнаваемый шаблон, поэтому важно сначала определить вид выражения, а потом выполнять разложение.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разложения многочленов на множители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навык разложения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короткие упражнения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простых примеров на общий множитель и затем переходят к группировке и формулам сокращённого умножения. Короткие задания помогают быстрее замечать структуру выражения.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самопроверка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решения стоит раскрыть скобки и убедиться, что получился исходный многочлен. Такая привычка постепенно уменьшает количество ошибок и делает разложение более уверенным.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узнавание шаблонов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знакомые формы, он реже ошибается и быстрее выбирает способ. На этом этапе особенно полезно сравнивать похожие примеры и искать различия в 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с многочленом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самый короткий и удобный способ разложения и сразу проверить результат.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Разложение, которое помогает во многих темах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делает выражения проще и понятнее: оно помогает раскрывать структуру, решать уравнения и избегать ошибок. Чем быстрее узнаётся шаблон, тем увереннее получается ответ.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2026-05-29T22:31:02Z</dcterms:created>
  <dcterms:modified xsi:type="dcterms:W3CDTF">2026-05-29T22:31:02Z</dcterms:modified>
</cp:coreProperties>
</file>