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 пищеварения: основные понятия и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обеспечивает организм энергией и веществами для роста и здоровья.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знаний о пищеварении сквозь века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пищеварения началось с древних учёных и сегодня раскрывает важные механизмы обмена веществ и роль питания в укреплении здоровья подростков.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органы пищеварительной системы человека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измельчает пищу, а глотка координирует её безопасное прохождение в пищевод. Эти начальные этапы обеспечивают подготовку пищи к дальнейшему перевариванию.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глотка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выделяет кислый сок для расщепления белков, а кишечник отвечает за всасывание питательных веществ в кровь и вывод остатков пищи.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кишечник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Печень, поджелудочная железа и желчный пузырь производят вещества, которые ускоряют переваривание жиров, белков и углеводов, улучшая эффективность пищеварения.
</a:t>
            </a:r>
            <a:endParaRPr lang="en-US" sz="887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железы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обработки пищи в ротовой полости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тщательно измельчают пищу, что увеличивает площадь контакта для ферментов и облегчает дальнейшее переваривание.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содержит амилазу, которая начинает расщеплять крахмал до простых сахаров, облегчая усвоение энергии.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слюна содержит лизоцим — природный антисептик, защищающий рот от вредных бактерий и поддерживающий здоровье слизистой.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 выделяют примерно 1,5 литра слюны ежедневно, увлажняя пищу и способствуя её движению.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через желудочно-кишечный тракт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прохождения и обработки пищи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 пищевод: начало процесса проглатывания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Рефлекторное проглатывание в глотке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включает мышцы, которые координируют продвижение пищевого комка без риска попадания в дыхательные пути.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пищевода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 — это мышечная трубка длиной около 25-30 см, которая с помощью волнообразных движений (перистальтики) направляет пищу к желудку.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процессы в желудке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желудка выделяют соляную кислоту, создающую кислую среду, и фермент пепсин, который начинает расщеплять белки до более простых пептидов.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Секреция желудочного сока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 желудка уничтожает большинство вредных микроорганизмов, предотвращая инфекции и обеспечивая безопасность усвоения питательных веществ.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Обеззараживание пищи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89756"/>
            <a:ext cx="4663800" cy="27639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биохимические исследования пищеварения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ферменты пищеварительной системы и их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ферменты, места их образования, субстраты и конечные продукты расщепления.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на определённый тип пищи в специфической среде, обеспечивая полное расщепление.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печени и поджелудочной железы в пищеварение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вырабатывает желчь, помогающую эмульгировать жиры, что облегчает их дальнейшее переваривание и усвоение.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панкреатический сок с ферментами, которые расщепляют белки, жиры и углеводы на усвояемые компоненты.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этих органов обеспечивает комплексное и эффективное переваривание пищи для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кишечник: ворсинки и всасывание питательных веществ
</a:t>
            </a:r>
            <a:endParaRPr lang="en-US" sz="2241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достигает длины 4-6 метров и покрыт миллионами ворсинок, значительно увеличивающих площадь поверхности.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тонкого кишечника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всасываются аминокислоты, глюкоза, жирные кислоты, витамины и минералы, которые попадают в кровь и лимфу для питания организма.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всасывания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всасывания питательных веществ по отделам ЖКТ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обеспечивает основное всасывание питательных веществ, тогда как толстый кишечник важен для восстановления жидкости и солей.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подтверждает, что тонкий кишечник является ключевым участком для усвоения белков, жиров и углеводов.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091" y="1617079"/>
            <a:ext cx="264619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толстого кишечника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 и электролитов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эффективно впитывает до 80% воды и основные электролиты, поддерживая водно-солевой баланс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выведение кала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формируется каловая масса из непереваренных остатков пищи, которая затем выводится из организма естественным путём.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витаминов микрофлорой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толстого кишечника синтезируют витамины группы В и витамин К, необходимые для здоровья человека.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инфекций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создаёт барьер, мешающий развитию патогенных микроорганизмов, способствуя иммунной защите кишечника.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микрофлоры кишечника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Нормальная микрофлора кишечника обильно представлена бифидо- и лактобактериями, обеспечивающими баланс внутри пищеварительной среды и препятствующими размножению вредных бактерий.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участвуют в синтезе витаминов и ферментации клетчатки, что способствует укреплению иммунной системы и поддержке общего здоровья организма.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пищеварения: гуморальные и нервные механизмы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Холецистокинин и секретин регулируют выделение желчи и панкреатического сока, оптимизируя расщепление жиров и углеводов.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контролирует процессы пищеварения посредством вагуса и симпатического отдела, регулируя моторную активность и выделение секрета.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гастрин стимулирует выделение желудочного сока, усиливая переваривание белков и активируя защитные механизмы слизистой.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рациона на пищеварительную систему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потребление клетчатки стимулирует перистальтику кишечника, предотвращая запоры и снижая риски развития заболеваний пищеварения.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сбалансированное питание улучшает функционирование желудочно-кишечного тракта, поддерживая активность ферментов и нормальную микрофлору.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0234"/>
            <a:ext cx="4339200" cy="20738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и их влияние на пищеварение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между конкретными продуктами и их положительным воздействием на пищеварительные процессы и микрофлору.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 с включением ферментированных продуктов и клетчатки способствует полноценной работе ЖКТ.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Диетология, 2023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болезни ЖКТ у подростков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 и язва желудка часто развиваются из-за нерегулярного питания и стрессовых факторов, вызывая боли и неприятные ощущения.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Запоры связаны с недостаточным потреблением клетчатки и воды, приводя к дискомфорту и нарушению нормальной работы кишечника.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Диарея может возникать при инфекциях или пищевых аллергиях, проявляясь частыми жидкими испражнениями и обезвоживанием.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аллергия вызывает иммунный ответ организма, проявляя симптомы тошноты, вздутия и сбоев в пищеварении.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пищеварительной системы и её 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тщательная обработка продуктов снижают риск кишечных инфекций и сохраняют здоровье пищеварительной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питания и отказ от переедания поддерживают нормальную работу ЖКТ и предотвращают развитие гастритов и других заболеваний.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ЖКТ значительно увеличивает площадь поверхности для усвоения питательных веществ и поддерживает процессы пищеварения.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7-9 метров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человеческого желудочно-кишечного тракта обеспечивает максимальную площадь для эффективного переваривания и всасывания пищи.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2022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пищеварения для здоровья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особенностей пищеварения помогает выбирать правильное питание и обеспечивает крепкий иммунитет, энергию и гармоничное развитие подростков в повседневной жизни.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2026-05-09T04:03:21Z</dcterms:created>
  <dcterms:modified xsi:type="dcterms:W3CDTF">2026-05-09T04:03:21Z</dcterms:modified>
</cp:coreProperties>
</file>