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сдвига, одна идея: форма сохраняется, меняется только положение.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графиков функций: y=f(x)+b и y=f(x+a)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графиком при сдвиге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 — это набор точек. При сдвиге каждая точка переносится целиком, а не перестраивается заново. Поэтому важно следить за знаком и за тем, какая координата меняется.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376600" y="1681825"/>
            <a:ext cx="59259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изменение y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функции прибавить число b, все значения y изменятся одинаково. График целиком поднимется при b&gt;0 и опустится при b&lt;0, не теряя своей формы.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376600" y="2753388"/>
            <a:ext cx="59259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x остаётся прежней, поэтому каждая точка как будто движется строго вверх или вниз. Это удобно проверять по нескольким опорным точкам, а не по всему графику сразу.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1376600" y="3824938"/>
            <a:ext cx="59259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искажается: парабола остаётся параболой, прямая — прямой. Меняется только положение на плоскости, как если бы лист с рисунком сдвинули по вертикали.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сдвиг: идея
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92" y="1672875"/>
            <a:ext cx="7793966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+b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преобразования y=f(x)+b.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вертикальном сдвиге к каждой ординате прибавляется одно и то же число. Удобно отслеживать изменения на нескольких точках, чтобы быстро построить новый график.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остаётся тем же, а y изменяется на b. Это делает вертикальный сдвиг самым простым для построения по точкам.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y=x² при двух значениях b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пример по функции y=x².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 показывает сдвиг особенно наглядно: по ней сразу видно, куда переместился весь график.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меняются на одну и ту же величину, поэтому парабола не деформируется. Меняется только её высота на плоскости.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75" y="1675700"/>
            <a:ext cx="297000" cy="39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750" y="1675700"/>
            <a:ext cx="198000" cy="39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50" y="3285425"/>
            <a:ext cx="396000" cy="39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3307425"/>
            <a:ext cx="396000" cy="35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3525" y="581175"/>
            <a:ext cx="77532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вертикальном сдвиге
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14375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b&gt;0 график поднимают, а не опускают. Ошибка в знаке сразу меняет результат, поэтому полезно мысленно проверять: прибавление числа должно увеличивать y-координаты.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7750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не ту координату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y меняют x, хотя вертикальный сдвиг касается только ординат. Если x-координаты изменились, построение уже неверно.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57750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x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у исходной и новой точек должны совпадать x-координаты. Если они разные, это уже не вертикальный сдвиг.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14375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Сдвигают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должны смещаться одинаково. Если одна точка поднялась на 2, а другая на 3, значит правило применили неправильно.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63225" y="2293050"/>
            <a:ext cx="22788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аргумент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y=f(x+a) меняется не сама точка, а аргумент функции. Поэтому график сдвигается влево, если a положительное, и вправо, если a отрицательное.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25475" y="2293050"/>
            <a:ext cx="22788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x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сохраняет свою высоту, но получает новое положение по оси x. Это значит, что перенос идёт только по горизонтали, без изменения формы графика.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87725" y="2293050"/>
            <a:ext cx="22788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точка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сдвиг удобно видеть на простых графиках, например на модуле или параболе. Достаточно отметить вершину или излом и перенести её на нужное число клеток.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сдвиг: идея
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2640846"/>
            <a:ext cx="4468800" cy="11500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x+a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преобразования y=f(x+a).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горизонтальном сдвиге полезно помнить: новая точка получается из старой, но по оси x она переносится на нужное число клеток.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y не меняется, а x сдвигается в противоположную сторону от знака a. Это главный признак горизонтального переноса.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y=|x| при разных a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пример по функции y=|x|.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графика модуля особенно хорошо видно, как смещается вершина, а угол между ветвями остаётся прежним.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внутри модуля меняет только положение графика по оси x. Форма «галочки» остаётся одинаковой.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легко запомнить: знак внутри скобок действует в противоположную сторону.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Алгебра: преобразования графиков функций.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сдвига нужно различать по тому, какая координата 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92" y="1672875"/>
            <a:ext cx="7793966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сдвигов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сдвига графиков функций y=f(x)+b и y=f(x+a)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сдвига отличаются тем, какая координата точки изменяется и в какую сторону смещается график.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форма графика сохраняется, но при вертикальном сдвиге изменяется y, а при горизонтальном — x.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комбинированном сдвиге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исходной функции и двум сдвигам.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50" y="2141380"/>
            <a:ext cx="3963600" cy="1540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888" y="1605088"/>
            <a:ext cx="3963600" cy="15405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вертикальный сдвиг на примере параболы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79225" y="3724625"/>
            <a:ext cx="38598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поднимается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y=x² имеет вершину в точке (0,0). Если прибавить 3 к значению функции, каждая точка поднимется на три единицы, а вершина окажется в точке (0,3).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20863" y="3188333"/>
            <a:ext cx="38598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форма, новое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(1,1) тоже смещается строго вверх: она становится точкой (1,4). Расстояния между точками на графике не меняются, поэтому парабола сохраняет свою привычную форму и одинаковую ширину.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260675" y="1668769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y=|x| имеет вершину в точке (0,0). Если записать y=|x-2|, вся фигура сместится вправо на 2, а вершина окажется в точке (2,0).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60675" y="2740381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сдвиге меняется только положение по оси x. Ломаные стороны модуля остаются такими же наклонными, поэтому угол «галочки» не раскрывается и не сжимается.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60675" y="3811881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строить по 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отложить точку (0,0) как исходную вершину, легко увидеть новый график на клетчатой плоскости. Он просто переносится вправо, словно его аккуратно сдвинули по листу.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горизонтальный сдвиг на примере модуля
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3525" y="3461750"/>
            <a:ext cx="48912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два сдвига подряд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9017" y="638677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исходный график y=f(x) и отмечают его ключевые точки. Это помогает увидеть, откуда начинается перенос и какие точки нужно будет двигать.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8842" y="1323895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Сдвиг по горизонтали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применяют замену x+a. График смещается по оси x: при положительном a — влево, при отрицательном — вправо.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78667" y="2011370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Сдвиг по вертикали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 число b к значению функции. График поднимается или опускается, а новая вершина или излом получают обе поправки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2460122"/>
            <a:ext cx="4468800" cy="15115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найди сдвиг и новую точку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сдвига графиков функций и ключевые точки параболы и модуля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направление каждого сдвига и укажи новую вершину или излом графика.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можно сразу увидеть, какая координата меняется и где окажется вершина или излом графика.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92" y="1672875"/>
            <a:ext cx="7793966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точки при сдвиге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координат при сдвиге графика функции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переносить опорные точки без пересчёта всей функции. Достаточно изменить только нужную координату и сохранить вторую.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вертикального сдвига меняется только y, а для горизонтального — только x; это ускоряет построение нового графика.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1912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нужную координату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формуле y=f(x)+b оставляй x без изменений и проверяй только y. Если x тоже изменился, значит, допущена ошибка в построении.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8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направление по знаку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b знак работает прямо: положительное число поднимает график, отрицательное опускает. Для x+a всё наоборот: плюс смещает влево, минус — вправо.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625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ключевых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вершину параболы или излом модуля. Эти точки быстрее всего показывают, куда сдвинулся весь график, и помогают не запутаться.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3417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 расстояния между точками. Если форма осталась той же, а координаты изменились только в одном направлении, значит, сдвиг выполнен верно.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построения
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555" y="2343598"/>
            <a:ext cx="460200" cy="46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6005" y="2343598"/>
            <a:ext cx="460200" cy="46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9567" y="1810998"/>
            <a:ext cx="287625" cy="460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правильному построению
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709775" y="3052175"/>
            <a:ext cx="2183100" cy="14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исходный график как основу и отметь 2–3 опорные точки. Так легче увидеть, как изменяется рисунок без лишних вычислений.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235225" y="3052175"/>
            <a:ext cx="2183100" cy="14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направление со знаком числа и проверь новую вершину или излом. Это самый быстрый способ убедиться, что график построен верно.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3472500" y="2519575"/>
            <a:ext cx="2183100" cy="14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 только одну координату: y при +b или x при x+a. Вторую координату оставь прежней, чтобы сохранить правильную форму графика.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различать два главных сдвига: один двигает график вверх или вниз, другой — влево или вправо. Если следить за координатами точек, любой новый график строится быстро и без ошибок.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2026-07-25T09:10:18Z</dcterms:created>
  <dcterms:modified xsi:type="dcterms:W3CDTF">2026-07-25T09:10:18Z</dcterms:modified>
</cp:coreProperties>
</file>