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Н.А. Добролюбов и две статьи о «Грозе» А.Н. Островского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статьи о власти, страхе и нравственном протесте в «Грозе».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1850-х: общественный кризис и новая литература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Крымской войны общество болезненно искало перемен, а литература всё чаще обращалась к реальной жизни, социальным конфликтам и внутренней несвободе личности. На этом фоне «Гроза» и статьи Добролюбова получили особую силу звучания.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Добролюбова литература ценна тогда, когда правдиво показывает жизнь народа, социальное неравенство и механизмы подавления личности.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соединяет анализ характеров, конфликта, деталей и исторической обстановки, превращая литературную критику в общественный диагноз.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оценке Островского критик видит в пьесе не частную семейную историю, а точную модель общественных отношений и нравов эпохи.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Н.А. Добролюбов как критик революционно-демократического направления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659003"/>
            <a:ext cx="4684800" cy="10127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статьи Добролюбова: дата, объект анализа и идея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двух работ показывает последовательное развитие критической мысли Добролюбова.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статья описывает мир подавления, вторая выделяет нравственную силу Катерины как знак сопротивления.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Статьи Н.А. Добролюбова 1859–1860 годов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«Темное царство» у Добролюбова — это пространство, где страх, лицемерие и привычка к покорности заменяют свободу и достоинство. Здесь власть держится на унижении слабых.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страха и подчинения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Этому миру соответствуют мрачная гамма, тесный интерьер, тяжёлые занавеси и ощущение замкнутости. Детали усиливают впечатление духовного застоя и безысходности.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признаки образа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«темного царства» в критике Добролюбова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Силы конфликта в «Грозе» по Добролюбову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Калинов у Добролюбова строится вокруг давления власти и привычки подчиняться.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позиции у Кабанихи и Дикого; Катерина выделяется как нравственно независимая фигура.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Н.А. Добролюбова в статье «Луч света в темном царстве»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Кабаниха и Дикой как носители старого порядка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Кабаниха воплощает семейный деспотизм: она контролирует поведение близких, требует внешнего благочестия и подменяет нравственность страхом перед осуждением.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Дикой представляет грубую силу богатства и привычку распоряжаться людьми по собственному произволу, не считаясь ни с достоинством, ни с разумом.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образы помогают понять, что «темное царство» существует не только в доме Кабановых, но и в самом порядке жизни города.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персонажа важны для Добролюбова как социальные типы, а не как частные исключения: их власть держится на терпении и запуганности окружающих.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Катерина у Добролюбова — личность с цельным характером, чувством достоинства и редкой внутренней правдой, не допускающей самообмана.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конфликт выходит за рамки любовной истории: это столкновение живой совести с миром лжи, страха и морального принуждения.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Самоубийство героини критик трактует как трагический протест против невыносимых условий жизни, а не как обычную слабость или частную ошибку.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Катерина как центральный образ статьи «Луч света в темном царстве»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вывода о «луче света»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рассуждения Добролюбова в статье «Луч света в темном царстве»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Полемика вокруг статьи о Катерине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Добролюбов публикует статью и предлагает читать Катерину не как нарушительницу правил, а как человека, лишённого условий для честной жизни.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1859–1860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полемика: одни видят в героине бытовой или религиозный проступок, другие поддерживают социальное объяснение её трагедии.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публикации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изучение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статья помогает понять, как литература раскрывает состояние общества через судьбу одного персонажа и нравственный смысл его выбора.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образность формул Добролюбова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Метафора «темное царство» сразу задает резкую оценку мира, где страх, произвол и привычка к покорности подавляют личность и превращают быт в систему несвободы.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«луча света» выделяет Катерину как редкое исключение: в ней Добролюбов видит нравственную чистоту, внутреннюю смелость и отказ мириться с ложью.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605207"/>
            <a:ext cx="4684800" cy="228728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персонажи и их значение в интерпретации Добролюбова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героев помогает увидеть логику критического анализа Добролюбова.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Статьи Н.А. Добролюбова о пьесе А.Н. Островского «Гроза» (1859–1860)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Добролюбов строит систему противопоставлений: власть и страх против внутренней свободы и нравственной правды.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персонажей по степени давления и внутренней свободы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просто характеры, а разные способы существования в Калинове: от полного подчинения до открытого нравственного несогласия.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давление среды, тем заметнее контраст с Катериной, чья свобода становится смысловым центром статьи.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образов в статье Н.А. Добролюбова «Луч света в темном царстве» (1860)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084543"/>
            <a:ext cx="464400" cy="371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084543"/>
            <a:ext cx="464400" cy="371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2943103"/>
            <a:ext cx="4644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2968903"/>
            <a:ext cx="464400" cy="41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критического метода Добролюбова
</a:t>
            </a:r>
            <a:endParaRPr lang="en-US" sz="2695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Добролюбов рассматривает пьесу как свидетельство общественного устройства, где личные судьбы раскрывают устройство власти, зависимости и страха.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оценка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у него становятся не только индивидуальностями, но и социальными типами, выражающими характерные черты времени и среды.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эпохи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 анализирует не только сюжет, но и пространство, интонации, повторяющиеся мотивы, поскольку именно они создают смысловую атмосферу драмы.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деталям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разбор у Добролюбова завершается общественным и моральным выводом: произведение должно правдиво показывать жизнь и её конфликты.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вывод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Добролюбов закрепил представление о литературе как о важном способе разговора об обществе, а не только о художественном мастерстве или частном сюжете.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статей для русской критики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чтение «Грозы» показало, что драму можно понимать как анализ власти, зависимости и внутреннего сопротивления, скрытого в повседневной жизни.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этих статей пьеса Островского стала восприниматься как произведение о судьбе личности в несвободной среде, что сильно повлияло на последующую критику.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13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бытовой драмы к социальному обобщению
</a:t>
            </a:r>
            <a:endParaRPr lang="en-US" sz="281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статьи Добролюбова: от частного семейного конфликта к символу эпохи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Интерьер дома Кабановых воспринимается как пространство давления: здесь важны тяжёлые границы, теснота и отсутствие воздуха. Добролюбов видит в таком быте не просто семейный фон, а образ порядка, который подавляет искренность и лишает человека внутренней опоры.
</a:t>
            </a:r>
            <a:endParaRPr lang="en-US" sz="1159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Купеческий дом как замкнутый мир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статье особенно важно ощущение простора, которое возникает рядом с Волгой и открытым небом. Оно контрастирует с жизнью Калинова, где люди словно замкнуты в тесной системе страха и привычного подчинения. Природа напоминает о свободе, недоступной героям внутри города.
</a:t>
            </a:r>
            <a:endParaRPr lang="en-US" sz="1143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и открытое пространство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63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«Гроза» в интерпретации Добролюбова и визуальные символы пьесы
</a:t>
            </a:r>
            <a:endParaRPr lang="en-US" sz="19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850" y="1546310"/>
            <a:ext cx="468000" cy="46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425" y="1572310"/>
            <a:ext cx="468000" cy="41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6425" y="3325760"/>
            <a:ext cx="468000" cy="37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850" y="3325760"/>
            <a:ext cx="468000" cy="37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идей Добролюбова сегодня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485850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Статьи помогают увидеть, как постоянный страх и контроль меняют поведение человека и делают несвободу привычной нормой.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1073900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Психологическое давление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66425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Кабанихи и Дикого показывает, что насилие может скрываться за формой семейной власти, требующей покорности и молчания.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354475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насилие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6425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Добролюбов учит рассматривать художественное произведение как способ понять эпоху, её страхи, нормы и скрытые конфликты.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5354475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общества через текст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5850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Катерина важна как пример человека, который не принимает ложь даже тогда, когда сопротивление ведёт к трагическому исходу.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1073900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сопротивление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статьи изменили восприятие Островского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 сместил внимание читателей с бытовой интриги на социальный смысл пьесы и её нравственную проблематику.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Добролюбова «Гроза» стала читаться как драма власти и свободы, а не только как семейный конфликт.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критика 1859–1860 годов; статьи Н.А. Добролюбова о «Грозе»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«Темное царство» и «Луч света в темном царстве» образуют целостную критическую систему: одна статья показывает мир подавления, другая — силу нравственного протеста. Вместе они раскрывают исторический и человеческий смысл драмы Островского.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статьи — единый взгляд на эпоху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2026-05-23T13:05:45Z</dcterms:created>
  <dcterms:modified xsi:type="dcterms:W3CDTF">2026-05-23T13:05:45Z</dcterms:modified>
</cp:coreProperties>
</file>