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9. Das macht mir Spaß!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том, что радует и нравится детям.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говорят о любимых играх, занятиях и прогулках. Здесь нужны короткие фразы, знакомые слова и примеры из жизни дома, в школе и во дворе.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понятная каждому второкласснику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означает: «Мне это нравится» или «Это доставляет мне радость». Она показывает, что действие приносит удовольствие и хочется делать его снова.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ней можно говорить о самых разных занятиях: играх, рисовании, чтении, спорте и музыке. Фраза помогает просто и ясно рассказать о себе.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Ich spiele gern. Ich male gern. Ich lese gern. Такие короткие предложения легко запомнить, произнести и связать с картинкой или движением.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Das macht mir Spaß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играют вместе, время летит незаметно. Подходят мяч, прятки и настольные игры. А ещё на площадке всегда найдётся повод для смеха.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друзьями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 вместе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игра помогает договариваться, ждать своей очереди и радоваться успеху друга. Это не только весело, но и очень полезно для общения.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учит дружить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94" y="1453774"/>
            <a:ext cx="239606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помогает стать выносливее и чувствовать бодрость. Детям нравится двигаться быстро, соревноваться с друзьями и просто радоваться свободе на улице или в зале.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Прыгать можно на скакалке, через лужи или просто в игре. Такие движения тренируют координацию и дарят много энергии, почти как маленькая зарядка для настроения.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ребёнок чувствует лёгкость и учится двигаться спокойно и уверенно. Плавание укрепляет тело и часто становится любимым занятием в тёплое время года.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Кататься на велосипеде любят многие дети. Это занятие развивает равновесие, делает прогулку интереснее и помогает почувствовать себя самостоятельным маленьким путешественником.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поднимает настроение и зовёт двигаться в ритм. Дети слушают песни, подпевают и хлопают в ладоши. Иногда одной мелодии уже хватает, чтобы захотелось улыбнуться.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делают занятие ещё веселее. Можно кружиться, шагать, притопывать и придумывать свои движения. Это помогает чувствовать ритм и не стоять на месте, как настоящий артист.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сказки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сказки удобны для второго класса. Их легко читать по частям, а потом вспоминать героев, события и самое интересное место в истории.
</a:t>
            </a:r>
            <a:endParaRPr lang="en-US" sz="1514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может быть своё Lieblingsbuch — любимая книга. Её приятно открывать снова и снова, потому что знакомые страницы всегда встречают как старый друг.
</a:t>
            </a:r>
            <a:endParaRPr lang="en-US" sz="1498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животных особенно нравятся детям. В них есть смешные моменты, добрые герои и понятные приключения, которые легко представить и обсудить.
</a:t>
            </a:r>
            <a:endParaRPr lang="en-US" sz="147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 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помогают читать с интересом, потому что текст идёт рядом с рисунками. Картинки подсказывают смысл и делают чтение лёгким, почти как игра.
</a:t>
            </a:r>
            <a:endParaRPr lang="en-US" sz="145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для мамы
</a:t>
            </a:r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берёт карандаши и рисует яркий букет. Рядом лежат кисти и краски, а на столе уже ждёт открытка. Получается аккуратная работа, от которой сразу хочется улыбнуться.
</a:t>
            </a:r>
            <a:endParaRPr lang="en-US" sz="138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Аппликация из бумаги
</a:t>
            </a:r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вырезают цветную бумагу и составляют из кусочков весёлую картину. Кто-то делает дом, кто-то солнце, а кто-то — смешного кота. На столе красиво рассыпались обрезки и лежат готовые детали.
</a:t>
            </a:r>
            <a:endParaRPr lang="en-US" sz="1294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Лепка 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пластилина рождаются звери, машинки и маленькие цветы. Ребёнок внимательно работает пальцами и не спешит. На полке рядом стоят готовые поделки, словно маленькая выставка.
</a:t>
            </a:r>
            <a:endParaRPr lang="en-US" sz="134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красок и идей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проходят занятия дома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выбирает спокойное дело: пазл, кубики или книгу. Это помогает отдохнуть и настроиться на уютный домашний вечер.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начинается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помочь на кухне или полить растения. Такие занятия учат вниманию и показывают, что дома каждый может быть полезным.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дело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дня ребёнок снова возвращается к любимому занятию. Оно помогает успокоиться, порадоваться результату и закончить вечер с хорошим настроением.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итог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любимое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ребёнку понять, подходит ли ему дело и хочется ли продолжать.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spiele gern помогает сказать, что игра приносит радость. Её легко запомнить, если сопровождать словами жестом или картинкой с мячом, кубиками или площадкой.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немецкие фразы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Ich male gern нужны, когда хочется рассказать о рисовании и поделках. Такая фраза хорошо звучит в классе, особенно рядом с красками, кистями и цветной бумагой.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höre Musik gern показывает любовь к музыке и танцам. Слово gern делает предложение мягким и простым, а детям помогает говорить о своих интересах уверенно.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Ich lese gern подходит для книг, сказок и комиксов. Оно удобно для урока, потому что дети сразу связывают его с любимым занятием и изображением книги.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улице и природа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парке может стать настоящим приключением: здесь можно заметить птиц, собрать красивые листья и просто подышать свежим воздухом. Даже обычная дорожка иногда скрывает маленькие открытия.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самокате, игра с мячом и наблюдение за деревьями делают прогулку особенно интересной. Природа вокруг помогает детям двигаться, смотреть внимательнее и радоваться каждому дню.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в разное время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детям особенно нравятся плавание, велосипед и подвижные игры во дворе. Тёплая погода приглашает больше бегать, прыгать и проводить время на свежем воздухе.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 прогулке можно собирать листья для аппликаций, рассматривать цветные деревья и придумывать поделки. Это время года будто само подсказывает идеи для творчества.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дело идут санки, снежки и весёлые игры в снегу. Холод не мешает радоваться движению, если есть тёплая одежда и хорошее настроение.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особенно приятно гулять дольше, смотреть на солнце, лужи и первые почки. После зимы каждый шаг на улице кажется чуть-чуть праздничным.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 не мешают дружбе. Наоборот, они делают общение интереснее, потому что дети могут узнавать новое друг у друга и пробовать занятия по очереди.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друзей могут быть разные интересы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с удовольствием читает, другой лучше всех играет в футбол, а третий любит рисовать. У каждого свой любимый способ проводить время.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выбирают общее дело, всем легче играть и договариваться. Главное — уважать выбор друга и помнить, что хорошие отношения важнее спора о любимом занятии.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ребёнок замечает первый успех, появляется радость и желание продолжать. Рисунок становится аккуратнее, буквы читаются легче, а движения в игре получаются точнее.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успехи в любимом деле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Даже маленький знак успеха важен: наклейка, медаль или похвала помогают верить в себя. Так любимое занятие становится ещё приятнее и дарит больше уверенности.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Небольшая, но регулярная практика важнее редких долгих занятий: так ребёнку проще не уставать и возвращаться к любимому делу с интересом.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ежедневного чтения уже помогают сделать занятие привычным и заметить первый результат.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минут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задания к теме 9 и методике распределённой практики в школьном обучении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интереса к умению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начинается с проб и становится заметным благодаря регулярности и маленьким успехам.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8740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893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6394" y="1353834"/>
            <a:ext cx="258037" cy="294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меня счастливым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игра радует, потому что рядом есть товарищ, смех и общее дело. Даже простая игра с мячом может превратиться в маленький праздник.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другом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поднимает настроение, помогает хлопать в ладоши и двигаться в ритм. Иногда одна знакомая мелодия делает день заметно светлее.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рисунок получается красивым, ребёнок чувствует гордость за свою работу. Это приятный момент, который хочется показать семье или друзьям.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рисунок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и свежий воздух помогают отдохнуть и почувствовать бодрость. На улице легко замечать деревья, облака и маленькие чудеса вокруг.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на солнце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книга увлекает героями, событиями и новыми словами. Чтение становится тихой радостью, которая переносит в другой, очень интересный мир.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книга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мечтает о мяче, другой берёт книгу, а третий тянется к краскам. И это совершенно нормально: у каждого своё любимое дело и свой темп.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интерес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делятся своими интересами, они узнают друг друга лучше и находят общие игры. Так разные увлечения не разделяют, а, наоборот, помогают дружить.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увлечения помогают дружбе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личный выбор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день ярче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 помогает отдыхать, учиться новому и чувствовать себя смелее. Оно может быть тихим или активным, дома или на улице, но всегда приносит радость.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2026-05-24T23:53:52Z</dcterms:created>
  <dcterms:modified xsi:type="dcterms:W3CDTF">2026-05-24T23:53:52Z</dcterms:modified>
</cp:coreProperties>
</file>