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торговля Беларуси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Хозяйство, торговля и города меняли Беларусь шаг за шагом.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начале XIX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разделов Речи Посполитой белорусские земли вошли в Российскую империю. Хозяйство оставалось аграрным, но ремёсла, мануфактуры и ярмарки постепенно усиливали роль городов и местечек.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хозяйстве Беларуси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хозяйство менялось медленно, но заметно. Ремесленные мастерские по-прежнему были важны, однако рядом с ними всё чаще возникали мануфактуры и более крупные предприятия.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деревней, местечками и городами становились плотнее. Сельские продукты поступали на рынки, а туда же возвращались ткани, металлические изделия, посуда и другие нужные товары.
</a:t>
            </a:r>
            <a:endParaRPr lang="en-US" sz="880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жизнь зависела от времени года. После полевых работ люди чаще отправлялись на ярмарки, перевозили грузы и искали дополнительный заработок в промыслах и подённой работе.
</a:t>
            </a:r>
            <a:endParaRPr lang="en-US" sz="882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облик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обмена менял внешний облик поселений. В городах и местечках становилось больше лавок, складов, мастерских и дорог, а вокруг торговых точек оживлялась повседневная жизнь.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составе империи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входили в состав Российской империи и были разделены на губернии и уезды. Такая система помогала власти управлять населением, собирать налоги и следить за порядком.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контролировало важные торговые пути, крупные города и сбор пошлин. Это влияло на то, где активнее развивались рынки, склады и места для обмена товарами.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экономика опиралась на землю, леса, реки и рабочие руки. От этих ресурсов зависели земледелие, промыслы, перевозки и возможность открыть мастерскую или небольшое производство.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местах быстрее росли города, в других сохранялись сельские занятия. Но везде именно условия жизни и расположение дороги или реки определяли хозяйственные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хозяйство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пересечении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губернские центры, стоящие у рек и дорог. Именно такие пункты становились удобными для обмена товарами, сбора налогов и размещения управленческих учреждений. Вокруг них быстрее росли лавки, склады и мастерские.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давала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районы давали древесину, смолу, дёготь и материал для ремёсел. Там, где было много пашни, развивались хлебная торговля, мельницы и переработка сельскохозяйственного сырья. Природа прямо подсказывала, чем выгоднее заниматься жителям.
</a:t>
            </a:r>
            <a:endParaRPr lang="en-US" sz="971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торговые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соединяли поселения быстрее и дешевле, чем сухопутные дороги. По воде перевозили зерно, лён, лес и изделия ремесленников, поэтому на берегах чаще возникали пристани, рынки и новые городские кварталы.
</a:t>
            </a:r>
            <a:endParaRPr lang="en-US" sz="10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экономика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опору экономики составляло ремесло. В городах и местечках мастера производили одежду, обувь, посуду и инструменты, обслуживая не только местных жителей, но и окрестные деревни.
</a:t>
            </a:r>
            <a:endParaRPr lang="en-US" sz="1126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опорой были мануфактуры и мелкие предприятия. Они уже требовали больше работников, распределения обязанностей и постоянного снабжения сырьём, но ещё сохраняли ручной характер труда.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опора — внутренняя торговля. Она соединяла разные районы края, позволяла обменивать сельские продукты на изделия ремесленников и делала города важными пунктами движения товаров.
</a:t>
            </a:r>
            <a:endParaRPr lang="en-US" sz="1131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сильно влияла на жизнь людей. После полевых работ крестьяне чаще отправлялись на ярмарки, везли товары и подрабатывали перевозками, торговлей или сезонными промыслами.
</a:t>
            </a:r>
            <a:endParaRPr lang="en-US" sz="11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ремесла к мануфактуре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мелкое ремесло постепенно переходило к более крупному производству.
</a:t>
            </a:r>
            <a:endParaRPr lang="en-US" sz="21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предприятия появлялись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для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появлялись небольшие предприятия, рассчитанные на ближайший рынок. Они выпускали сукно, полотно, обувь, свечи и простую посуду, то есть товары, которые нужны были каждый день.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мастерские работали там, где было легко достать сырьё. Лён, кожа, дерево, воск и вода помогали наладить производство без больших затрат на перевозку и хранение.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тянулись к дорогам и речным путям, потому что готовый товар нужно было быстро доставить покупателю. Удобное расположение делало производство устойчивее и выгоднее.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были ремесленные и мануфактурные центры в городах и местечках. Там товар можно было не только изготовить, но и сразу продать на рынке или ярмарке.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 кожевенное дело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из местного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Текстильное производство опиралось на местное сырьё — прежде всего лён и шерсть. Из них делали ткани для одежды, домашнего обихода и продажи на рынках городов и местечек.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мастеров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мастерских работали ткачи и красильщики, которые придавали ткани нужный вид и цвет. Их труд был важен не только для торговли, но и для повседневной жизни людей.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кожи делали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Кожевенное дело тоже было очень нужным. Кожевники и сапожники изготавливали обувь, ремни и другие изделия, без которых было трудно вести хозяйство и ходить в дорогу.
</a:t>
            </a:r>
            <a:endParaRPr lang="en-US" sz="1005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быта и продажи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изделия покупали и для дома, и для рынка. Поэтому текстиль и кожа связывали производство с повседневными потребностями жителей, а не только с крупной торговлей.
</a:t>
            </a:r>
            <a:endParaRPr lang="en-US" sz="9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 дерево в хозяйстве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кузнецов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и местечках кузнецы делали гвозди, подковы, скобы, ножи и детали для сельского инвентаря. Их работа была нужна каждый день, потому что без металла трудно было вести хозяйство и ремонтировать орудия.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 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и столяры изготавливали колёса, сани, телеги, бочки, лавки и простую мебель. Дерево было самым доступным материалом, поэтому такие изделия встречались почти в каждом населённом пункте.
</a:t>
            </a:r>
            <a:endParaRPr lang="en-US" sz="893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выгодно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Металло- и деревообработка чаще всего развивались там, где рядом были леса, железо, удобные пути и покупатели. Наличие сырья снижало расходы и позволяло быстрее продавать готовые вещи.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ремёсла не были заметны так, как крупные фабрики, но без них невозможно было представить повседневную жизнь. Они обслуживали транспорт, земледелие, строительство и быт жителей.
</a:t>
            </a:r>
            <a:endParaRPr lang="en-US" sz="8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Мукомолье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Мельницы перемалывали зерно в муку для продажи и повседневного питания. Такие предприятия особенно нужны были там, где поблизости выращивали хлеб и было удобно подвозить сырьё.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Винокурни и маслобойни перерабатывали зерно и масличные культуры в более дорогие продукты. Это позволяло хозяевам получать прибыль даже из обычного сельского сырья.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кожа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Суконные и кожевенные работы превращали лён, шерсть и кожу в готовые товары. Часть продукции шла на местный рынок, а часть — на ярмарочную продажу.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 небольшие заводы усиливали значение леса, воды и транспорта. Чем доступнее были ресурсы и покупатели, тем быстрее развивалось производство в поселении.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люди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работники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людей работала в мастерских и на мануфактурах за плату. Их труд был зависим от сезона, спроса на товары и решения хозяина предприятия.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хозяйствах использовали крепостных крестьян. Они не могли свободно выбирать место работы и выполняли обязанности по распоряжению владельца земли или предприятия.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был длинным, а труд — однообразным и тяжёлым. Особенно трудно приходилось там, где нужно было вручную таскать сырьё, топливо или готовый товар.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и подростковый труд тоже встречался, особенно в ремесле и домашних промыслах. Это показывает, насколько медленно менялись представления о работе и времени отдыха.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перевозили то, что было нужно и деревне, и городу: хлеб, лён, лес, ткани и изделия повседневного спроса.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была взаимной: сельская местность снабжала сырьём, а города и местечки возвращали готовые товары и инструменты.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темы, без точных статистических данных
</a:t>
            </a:r>
            <a:endParaRPr lang="en-US" sz="128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 куда везли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рынки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Ярмарочная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ярмарку съезжались люди из разных мест, поэтому здесь быстро заключали много сделок. Для крестьян это был шанс продать излишки, а для купцов — найти новые товары.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работал регулярно и обеспечивал население самым нужным: хлебом, тканями, посудой и мелкими изделиями. Он поддерживал повседневную жизнь города и ближайших деревень.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торговле участвовали не только купцы, но и ремесленники, владельцы мануфактур и перекупщики. Каждый из них занимал свою нишу и влиял на цену товара.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округу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усиливали связи между районами и делали местечко заметным центром округи. После торговых дней здесь дольше сохранялась деловая активность и движение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теме урока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город и местечко отличались размером и функциями, но оба были важны для торговли, ремёсел и жизни окружающей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сильнее связан с властью и постоянной торговлей, а местечко — с обслуживанием округа и периодическим обменом.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местечко: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был решающим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были самыми удобными путями для перевозки тяжёлых грузов. Там, где был выход к воде, проще было вывозить сырьё и привозить товары из других мест.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сокращали время поездки и уменьшали потери товара. По ним купцы чаще выбирали места для складов, лавок и постоянной торговли.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центрами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тракты соединяли важные пункты быстрее обычных дорог и помогали движению людей, писем и мелких товаров. Поэтому вокруг них чаще росли поселения.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росли города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находились учреждения власти, поэтому сюда приезжали чиновники, просители и деловые люди. Административная роль делала город важным центром для всей округи.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подмастерья сосредотачивались в городских кварталах, где было проще продавать изделия. Ремесло оживляло улицы и давало заработок многим семьям.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торговцы выбирали города для лавок, складов и сделок. Здесь было легче обменивать товары, получать новости и искать покупателей из разных мест.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жили также перевозчики, слуги, рабочие и другие люди, занятые в обслуживании. Из-за этого городская жизнь становилась более разнообразной и зависимой от денег.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городская жизнь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лавки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городской жизни стоял рынок: туда приходили за продуктами, тканями, посудой и инструментами. Рядом располагались лавки, где торговля шла каждый день.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 склады занимали важное место рядом с торговыми улицами. Чем больше было товаров, тем сильнее ощущалась потребность в порядке, хранении и перевозке.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Канцелярии, церкви и дома богатых жителей показывали, что город был не только торговым, но и административным центром. Здесь решались важные дела округа.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требовал мостов, пристаней, дорог и услуг для приезжих. Так город становился удобнее для жизни, а его связи с другими местами — крепче.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местечко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тип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Местечко было меньше города, но заметно больше обычного села. Оно занимало промежуточное положение и обслуживало жителей ближайшей местности.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находились ремесленные дворы и небольшие лавки. Люди приходили не только работать, но и покупать нужные вещи для повседневной жизни.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или рынок делали местечко важным местом встречи для крестьян, торговцев и ремесленников. В такие дни населённый пункт особенно оживал.
</a:t>
            </a:r>
            <a:endParaRPr lang="en-US" sz="1039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округи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Местечки связывали деревни с более крупными городами и становились центрами округа. Через них шли товары, новости и люди.
</a:t>
            </a:r>
            <a:endParaRPr lang="en-US" sz="11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которая меняла пространство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экономика Беларуси менялась постепенно, но заметно: производство расширялось, торговые связи крепли, а города и местечки всё сильнее влияли на жизнь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2026-07-26T05:35:48Z</dcterms:created>
  <dcterms:modified xsi:type="dcterms:W3CDTF">2026-07-26T05:35:48Z</dcterms:modified>
</cp:coreProperties>
</file>