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ключевая экосистема и ее обитатели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 влажной почвой, богатая уникальными растениями и животными.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болот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возникают в местах с избытком влаги из-за особенностей ландшафта и климата. Они широко распространены, занимая около 6% площади суши Земли, включая северные регионы России, Канаду и тропические зоны.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болот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болота: богатство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 получают воду из грунтовых и поверхностных источников, что обогащает их минеральными веществами. Это делает их средой для различных видов растений и животных, приспособленных к таким условиям.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болота: сфагновая доминанта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на осадках, без подпитки из почвы, верховые болота бедны минералами и развиваются вокруг сфагнового мха — главного строителя торфа, создавая кислую среду для специфической флоры.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болота: граница сред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черты низинных и верховых болот, переходные болота располагаются в местах смешения разных условий, благодаря чему здесь встречается богатое разнообразие видов и сложный химический состав воды.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экологические особенности болот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и застой воды замедляют разложение органического материала, создавая кислую среду и низкое содержание кислорода в почве, что влияет на жизнь растений и животных.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Закисленная и бедная минералами почва ограничивает рост большинства обычных растений, но способствует развитию специализированных видов, хорошо адаптированных к таким условиям.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болотный климат влияет на процессы фотосинтеза и дыхания, формируя особый круговорот веществ, жизненно важный для поддержания экосистемного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болот в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болот сосредоточена в Сибири и северных регионах, где климат способствует скоплению воды и развитию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болота занимают около 10% территории страны, что делает Россию мировым лидером по размеру болотных массивов.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фонд экологии,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Сфагновый мох — основа болотной 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кислотности среды, замедляет разложение органики и служит средой обитания для многих мелких животных и растений верховых болот.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удерживает до 30 раз больше воды, чем весит, поддерживая постоянную влажность и создавая условия для формирования торфа.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болотных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растений, позволяющие им выживать в болотных условиях бедных минералами и кислой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приспособления помогают растениям успешно существовать в экстремальных условиях болот.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цветковые растения болот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— источник витаминов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успешно растёт в кислой и влажной среде болот, её длинные корни помогают добывать питательные вещества. Ягоды широко используются в пищу и медицине.
</a:t>
            </a:r>
            <a:endParaRPr lang="en-US" sz="619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Морошка — скрытое богатство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кустарник любит кислые торфяные почвы. Морошка — ценный источник витаминов, активно собирается людьми в северных регионах для пищевых и лечебных целей.
</a:t>
            </a:r>
            <a:endParaRPr lang="en-US" sz="601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— ароматный обитатель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выносит кислую и влажную болотную почву, его эфирные масла обладают антисептическими свойствами и используются в народной медицине.
</a:t>
            </a:r>
            <a:endParaRPr lang="en-US" sz="595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Пушица и осока — природные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адаптированы к влажной среде и помогают укреплять почву, обеспечивая стабильность экосистемы и служат кормом для животных.
</a:t>
            </a:r>
            <a:endParaRPr lang="en-US" sz="5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болотной экосистеме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— пища и 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обильно размножаются на болотах, служат пищей для птиц и амфибий. Некоторые виды опыляют растения, способствуя воспроизводству флоры.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— хищники и 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ловко охотятся на мелких насекомых, регулируя их численность. Их присутствие указывает на экологическое здоровье болот.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Жук-плавунец — водный обитатель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жук приспособлен к жизни на поверхности воды, участвует в круговороте питательных веществ и служит пищей для рыб и птиц.
</a:t>
            </a:r>
            <a:endParaRPr lang="en-US" sz="1040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личинки — часть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различных насекомых питаются растительным детритом, участвуя в разложении, а взрослые бабочки служат кормом птицам и другим животным.
</a:t>
            </a:r>
            <a:endParaRPr lang="en-US" sz="10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обитатели болот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— переработчики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активно разлагают растительные остатки, способствуя формированию плодородной почвы и поддерживая баланс экосистемы болот.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обработчики грунта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живут в торфяных слоях, ускоряя процесс переработки органики и обеспечивая почву необходимыми минералами для растений.
</a:t>
            </a:r>
            <a:endParaRPr lang="en-US" sz="10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пресмыкающиеся болотных экосистем
</a:t>
            </a:r>
            <a:endParaRPr lang="en-US" sz="214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– обитатели воды и суши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обыкновенная и травяная проводят часть жизни в воде, а часть — на суше. Они дышат кожей и лёгкими, что помогает им выживать в изменяющихся условиях влажности и температуры. Эти земноводные играют важную роль в контроле численности насекомых.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и тритоны – защитники болотной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предпочитают влажные заросли, где их кожа выдерживает кислую среду болот. Тритоны активно передвигаются в воде и на суше, способствуя питанию мелких насекомых и служат индикаторами состояния экосистемы.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Гадюка – редкий пресмыкающийся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болотах встречается гадюка, которая приспосабливается к колебаниям влажности и температуры. Этот змей помогает контролировать популяции мелких млекопитающих и земноводных, поддерживая естественный баланс.
</a:t>
            </a:r>
            <a:endParaRPr lang="en-US" sz="8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птицы: виды и особенности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Бекас – мастер маскировки и добычи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Бекас использует длинный гибкий клюв для поиска пищи в мягкой влажной почве. Его окраска помогает сливаться с окружением, что защищает от хищников и облегчает успешную охоту.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– символ болот и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гнездятся в болотах, где находят надёжное укрытие и богатую пищу. Активные мигранты, они способствуют распространению семян и поддерживают разнообразие экосистем.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и кряква – птицы водных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 и кряквы хорошо адаптированы к жизни на воде. Цапли охотятся на мелкую рыбу и амфибий, а кряквы питаются водными растениями и насекомыми, поддерживая пищевые цепи болот.
</a:t>
            </a:r>
            <a:endParaRPr lang="en-US" sz="8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обитатели болот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– гигант болот 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питаются болотной растительностью, обходя заросли мачты и осоки. Эти крупные животные способны проходить через глубокие заболоченные участки за лёгкой добычей.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– ловкий охотник на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строят норы недалеко от воды, где ловят рыбу и мелких беспозвоночных. Их густая шерсть защищает от холода, а плавательные способности помогают выживать в болотистой среде.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Ондатра – мастер строительства жилищ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Ондатры создают запутанные ходы и гнезда из растений прямо на воде. Они питаются корнями и стеблями болотных растений, влияя на структуру экосистемы.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– инженер болотных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плотины, изменяя уровень воды и создавая болота. Их деятельность способствует сохранению водных ресурсов и создаёт условия для множества других видов.
</a:t>
            </a:r>
            <a:endParaRPr lang="en-US" sz="9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на болоте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энергопередачи и веществ на примере болотной экосистемы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жизни болота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скорость круговорота веществ и снабжают энергетическую основу пищевых цепей, что укрепляет устойчивость и биологическое разнообразие болотной экосистемы.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включая бактерии и грибы, отвечают за разложение остатков растений и животных, что способствует накоплению торфа и выделению важных газов, таких как метан и углекислый газ.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болот для экологии и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эффективно очищают воду, задерживая вредные загрязнители и улучшая её качество для окружающей среды и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водный режим и поддерживают микроклимат, что способствует балансу природных процессов.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накоплению углерода, болота снижают концентрацию парниковых газов, замедляя глобальное потепление.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болота для сбора ценных ягод и лекарственных растений, а также добывают торф для топлива и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болотам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торфа, загрязнения и частые пожары усиливают выбросы углерода в атмосферу, угрожая климатическому балансу и сокращая биоразнообразие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для сельскохозяйственных нужд приводит к разрушению естественной среды и уменьшению площади болотистых территорий, что нарушает жизненные циклы многих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болотных экосистем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в XX веке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мире начали организовывать заповедники и заказники, охраняющие ценные болотные территории от хозяйственной 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осушенных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мероприятий по возвращению воды в осушенные болота помогает восстановить их биоразнообразие и функцию экосистемы.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добычи торфа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законов и норм снижает негативное влияние добычи торфа на болота и способствует их сохранению.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волонтёрские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общественности, школьников и волонтёров к наблюдениям и уходу за болотами повышает экологическую ответственность.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болотах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обширные болота расположены в Финляндии и Канаде, а слои торфа сохраняют историю миллионов лет, помогая изучать изменения планеты.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учёные находят древние останки людей и животных, что открывает важную информацию о прошлом климата и жизни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хрупкое сокровище природы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важны для климата, воды и множества видов. Их сохранение требует знаний и усилий каждого из нас ради здоровья окружающей среды и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2026-05-08T17:44:02Z</dcterms:created>
  <dcterms:modified xsi:type="dcterms:W3CDTF">2026-05-08T17:44:02Z</dcterms:modified>
</cp:coreProperties>
</file>