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ушибах, переломах и вывихах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 травме до приезда врача.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подростковые травмы требуют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получают ушибы, переломы и вывихи во время игр, спорта и обычных прогулок. Поэтому важно быстро распознать травму и правильно помочь пострадавшему до приезда медиков.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ушиб и как его 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без 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появляется после удара, когда страдают мягкие ткани, а кожа остаётся целой. Чаще всего повреждаются мышцы и подкожная клетчатка, поэтому внешней раны может не быть.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которые нельзя игнорировать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травме говорят боль, припухлость и синяк, который становится заметнее через несколько часов. У подростков ушибы обычно возникают после падений, столкновений и неудачных движений на тренировке.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тяжести ушибов у подростков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ушиб вызывает слабую боль, небольшую гематому и лишь частичное ограничение движений. Обычно человек может продолжать движение, но место удара лучше не нагружать.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средней тяжести заметнее: появляется выраженная припухлость, боль усиливается при движении, а синяк занимает большую площадь. В таких случаях пострадавшей части нужен покой и холод.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тяжёлом ушибе боль сильная, движения резко ограничены, а гематома крупная. Иногда это указывает на повреждение сосудов или нервов, поэтому требуется особенно внимательное наблюдение.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первая помощь при ушибах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подросток оступился и ударил колено о покрытие площадки. Его сразу усадили на скамейку и попросили не вставать без необходимости. Покой в первые минуты помогает не усиливать боль и не увеличивать отёк.
</a:t>
            </a:r>
            <a:endParaRPr lang="en-US" sz="729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после неудачного прыжка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столкновения на физкультуре к месту ушиба приложили пакет со льдом, завернутый в салфетку. Холод держали недолго, чтобы не повредить кожу. Такой способ помогает уменьшить боль и замедлить нарастание припухлости.
</a:t>
            </a:r>
            <a:endParaRPr lang="en-US" sz="729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через ткань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ушиблена нога, её удобно положить на рюкзак или свернутую одежду так, чтобы она оказалась выше. Это простое положение облегчает отток жидкости. Отёк обычно уменьшается, а пострадавшему становится немного легче.
</a:t>
            </a:r>
            <a:endParaRPr lang="en-US" sz="695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выше уровня сердца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сильная боль после удара похожа на обычный ушиб, но на самом деле скрывает перелом. Поэтому при выраженной боли не стоит активно двигать рукой или ногой. Лучше остановиться и внимательно оценить состояние.
</a:t>
            </a:r>
            <a:endParaRPr lang="en-US" sz="729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осторожность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перелом и как его заметить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— это полное или частичное нарушение целостности кости. Он возникает при падении, сильном ударе или неудачном движении, когда нагрузка становится слишком большой для костной ткани.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целостности кости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перелома характерны резкая боль, заметная деформация и невозможность нормально двигать рукой или ногой. Часто появляется отёк, а конечность может выглядеть укороченной или иметь необычную форму.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серьёзной травмы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713" y="146423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713" y="3059704"/>
            <a:ext cx="376800" cy="376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и открытый перелом: в чём разница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13388" y="1422500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перелом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655951" y="20458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при таком переломе не повреждена, поэтому внешняя рана может отсутствовать. Но это не делает травму менее опасной: внутри возможно скрытое кровотечение и смещение костных отломков.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213388" y="3055650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перелом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2655951" y="3679026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повреждена кожа, а из раны могут быть видны костные обломки. Такой перелом опаснее из-за риска инфекции и большой потери крови, поэтому помощь нужна срочно.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6" y="1203400"/>
            <a:ext cx="1946887" cy="241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582" y="1203400"/>
            <a:ext cx="1946887" cy="241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758" y="1203400"/>
            <a:ext cx="1946887" cy="241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933" y="1203400"/>
            <a:ext cx="1946887" cy="241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1150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не может согнуть руку и жалуется на острую боль, её нужно как можно меньше трогать. Шина или другой жёсткий предмет помогут зафиксировать конечность до приезда врачей. Неподвижность уменьшает боль и снижает риск смещения кости.
</a:t>
            </a:r>
            <a:endParaRPr lang="en-US" sz="553" dirty="0"/>
          </a:p>
        </p:txBody>
      </p:sp>
      <p:sp>
        <p:nvSpPr>
          <p:cNvPr id="10" name="Text 2"/>
          <p:cNvSpPr txBox="1"/>
          <p:nvPr/>
        </p:nvSpPr>
        <p:spPr>
          <a:xfrm>
            <a:off x="291150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фиксация руки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496075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повреждена и есть кровь, сначала важно остановить кровотечение и закрыть рану стерильной повязкой. После этого пострадавшему обеспечивают покой и не трогают костные отломки. Любое лишнее движение может усилить повреждение.
</a:t>
            </a:r>
            <a:endParaRPr lang="en-US" sz="553" dirty="0"/>
          </a:p>
        </p:txBody>
      </p:sp>
      <p:sp>
        <p:nvSpPr>
          <p:cNvPr id="12" name="Text 4"/>
          <p:cNvSpPr txBox="1"/>
          <p:nvPr/>
        </p:nvSpPr>
        <p:spPr>
          <a:xfrm>
            <a:off x="2496075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открытом переломе
</a:t>
            </a:r>
            <a:endParaRPr lang="en-US" sz="948" dirty="0"/>
          </a:p>
        </p:txBody>
      </p:sp>
      <p:sp>
        <p:nvSpPr>
          <p:cNvPr id="13" name="Text 5"/>
          <p:cNvSpPr txBox="1"/>
          <p:nvPr/>
        </p:nvSpPr>
        <p:spPr>
          <a:xfrm>
            <a:off x="4699250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едет скорая, нужно следить за состоянием пострадавшего и не оставлять его одного. Если боль усиливается или человек бледнеет, сообщите об этом взрослым и диспетчеру. Спокойствие и контроль помогают избежать лишнего стресса.
</a:t>
            </a:r>
            <a:endParaRPr lang="en-US" sz="553" dirty="0"/>
          </a:p>
        </p:txBody>
      </p:sp>
      <p:sp>
        <p:nvSpPr>
          <p:cNvPr id="14" name="Text 6"/>
          <p:cNvSpPr txBox="1"/>
          <p:nvPr/>
        </p:nvSpPr>
        <p:spPr>
          <a:xfrm>
            <a:off x="4699250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скорой помощи
</a:t>
            </a:r>
            <a:endParaRPr lang="en-US" sz="1168" dirty="0"/>
          </a:p>
        </p:txBody>
      </p:sp>
      <p:sp>
        <p:nvSpPr>
          <p:cNvPr id="15" name="Text 7"/>
          <p:cNvSpPr txBox="1"/>
          <p:nvPr/>
        </p:nvSpPr>
        <p:spPr>
          <a:xfrm>
            <a:off x="6902425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серьёзный перелом нельзя откладывать вызов врача. Особенно опасны сильная деформация, невозможность встать и выраженное кровотечение. Чем быстрее начнётся профессиональная помощь, тем выше шанс избежать осложнений.
</a:t>
            </a:r>
            <a:endParaRPr lang="en-US" sz="553" dirty="0"/>
          </a:p>
        </p:txBody>
      </p:sp>
      <p:sp>
        <p:nvSpPr>
          <p:cNvPr id="16" name="Text 8"/>
          <p:cNvSpPr txBox="1"/>
          <p:nvPr/>
        </p:nvSpPr>
        <p:spPr>
          <a:xfrm>
            <a:off x="6902425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
</a:t>
            </a:r>
            <a:endParaRPr lang="en-US" sz="1038" dirty="0"/>
          </a:p>
        </p:txBody>
      </p:sp>
      <p:sp>
        <p:nvSpPr>
          <p:cNvPr id="17" name="Text 9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переломах костей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зафиксировать повреждённую конечность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медицинской практике используют шины Крамера, деревянные и пневматические модели. Они помогают надёжно удержать руку или ногу в одном положении и подходят для перевозки пострадавшего.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Подручные средства в экстренной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специальных средств нет, можно взять палку, линейку, жёсткий журнал или зонт. Главное — чтобы такая опора была достаточно твёрдой, не смещалась и охватывала зону травмы.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импровизированную шину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временной фиксации подойдут плотный картон, фанера или другой достаточно жёсткий материал. Его прикладывают к повреждённой руке или ноге так, чтобы предмет не давил на место травмы.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Шину закрепляют так, чтобы неподвижными оставались суставы выше и ниже перелома. Повязки не должны пережимать конечность, а после фиксации важно дождаться врача.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суставных поверхностей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возникает, когда кости в суставе смещаются и перестают правильно соприкасаться. Чаще всего это случается после падения, резкого рывка или сильного удара во время игры или тренировки.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после травмы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Пострадавший чувствует резкую боль и не может двигать рукой или ногой как обычно. Сустав выглядит неестественно, появляется припухлость, а иногда заметно изменение длины конечности сразу после травмы.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настораживают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вывихе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пытайтесь вправлять кость самостоятельно и не заставляйте человека двигать больной рукой или ногой. Обязательно обратитесь к врачу или вызовите скорую помощь сразу после травмы.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Сразу зафиксируйте сустав в том положении, в каком он оказался после травмы. Приложите холод через ткань, чтобы уменьшить боль и отёк, до осмотра врача как можно скорее.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738439"/>
            <a:ext cx="4663800" cy="16666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травм по учебному материалу по первой помощи.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ушиба, перелома и вывиха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помогает выбрать правильные действия до приезда врача.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деформация или резкая неподвижность, травму нельзя считать обычным ушибом.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обезболивающие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Нельзя сочетать обезболивающее с тепловыми процедурами или надеяться, что таблетка исправит повреждение. Она лишь уменьшает боль, но не лечит вывих или перелом.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Парацетамол и ибупрофен могут использоваться подростками с 12 лет, если это разрешено инструкцией. Их принимают только в подходящей дозе и без самовольного увеличения количества.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Лекарство не заменяет осмотр при сильной боли, выраженном отёке или подозрении на перелом. Если травма серьёзная, сначала нужна помощь взрослого и врача.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1369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99804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62835"/>
            <a:ext cx="376800" cy="301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5506" y="3390305"/>
            <a:ext cx="336787" cy="38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случаются травмы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Футбольное поле
</a:t>
            </a:r>
            <a:pPr algn="l" indent="0" marL="0">
              <a:lnSpc>
                <a:spcPct val="90000"/>
              </a:lnSpc>
              <a:buNone/>
            </a:pPr>
            <a:r>
              <a:rPr lang="en-US" sz="51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5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подростки бегают, резко тормозят и сталкиваются друг с другом. Отсюда частые ушибы голеней, кистей и коленей, особенно при падении на твёрдое покрытие.
</a:t>
            </a:r>
            <a:endParaRPr lang="en-US" sz="1108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площадка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баскетболе и подвижных играх травмы возникают после прыжка, неудачного приземления или толчка. Чаще страдают пальцы, запястья и голеностоп, когда рука или нога принимает удар.
</a:t>
            </a:r>
            <a:endParaRPr lang="en-US" sz="1044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ролики
</a:t>
            </a:r>
            <a:pPr algn="l" indent="0" marL="0">
              <a:lnSpc>
                <a:spcPct val="90000"/>
              </a:lnSpc>
              <a:buNone/>
            </a:pPr>
            <a:r>
              <a:rPr lang="en-US" sz="48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падении с велосипеда или роликов человек часто выставляет руки вперёд. Из-за этого нередко повреждаются предплечье, кисть и плечевой сустав, а также появляются сильные ушибы.
</a:t>
            </a:r>
            <a:endParaRPr lang="en-US" sz="1050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физкультуры
</a:t>
            </a:r>
            <a:pPr algn="r" indent="0" marL="0">
              <a:lnSpc>
                <a:spcPct val="90000"/>
              </a:lnSpc>
              <a:buNone/>
            </a:pPr>
            <a:r>
              <a:rPr lang="en-US" sz="53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8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риск возрастает при эстафетах, прыжках и упражнениях на скорость. Неправильное приземление чаще всего травмирует кисти, предплечья, лодыжки и стопы.
</a:t>
            </a:r>
            <a:endParaRPr lang="en-US" sz="1150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парк
</a:t>
            </a:r>
            <a:pPr algn="r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парке травмы возникают при играх на площадке, катании с горки и неудачных прыжках. Чаще страдают руки, ноги и область плеча.
</a:t>
            </a:r>
            <a:endParaRPr lang="en-US" sz="12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при оказании первой помощи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Самая опасная ошибка — попытка самостоятельно вправить вывих. Такие действия могут усилить боль, повредить связки и осложнить лечение, поэтому сустав нужно только зафиксировать.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первые часы после ушиба тепло применять нельзя. Горячая грелка или компресс усиливают отёк и кровоизлияние, поэтому сначала нужен холод и покой.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Тугие повязки и случайные предметы вместо шин тоже опасны. Они могут пережимать ткани или не удерживать конечность, поэтому фиксация должна быть мягкой и надёжной.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подозрении на перелом нельзя оставлять травмированную конечность без неподвижности. Если не наложить шину, кости могут сместиться ещё сильнее во время движения или переноски.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 травм в повседневной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наколенники и налокотники заметно уменьшают риск тяжёлых ушибов и переломов. На велосипеде, самокате или роликах они особенно важны, потому что падение часто происходит неожиданно и на твёрдую поверхность.
</a:t>
            </a:r>
            <a:endParaRPr lang="en-US" sz="817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Экипировка спасает на скорости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футболом, баскетболом или любыми прыжками нужно разогреть мышцы и суставы. Несложная разминка делает движения более точными, а тело — готовым к нагрузке, поэтому вероятность неудачного приземления становится ниже.
</a:t>
            </a:r>
            <a:endParaRPr lang="en-US" sz="80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активной игрой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 инструктажи помогают действовать аккуратно на переменах, уроках физкультуры и прогулках. Если ученики знают, как падать, где можно бегать и когда остановиться, травм становится меньше.
</a:t>
            </a:r>
            <a:endParaRPr lang="en-US" sz="841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в школе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необходим вызов врача или скорой помощи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Срочно вызывайте помощь, если есть подозрение на открытый перелом, видны обломки кости или рана сильно кровит. В такой ситуации ждать нельзя.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Врач нужен при заметной деформации, укорочении конечности или невозможности встать и идти. Эти признаки часто говорят о серьёзной травме, а не о простом ушибе.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боль не уменьшается, быстро нарастает отёк или человек не может шевелить рукой, ногой или пальцами, нужна профессиональная оценка состояния.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Чем раньше начато лечение, тем ниже риск осложнений. Отсрочка обращения может ухудшить восстановление и увеличить срок возврата к обычной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своевременной первой помощи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Правильные действия в первые минуты уменьшают боль и помогают сохранить положение повреждённых тканей. Это особенно важно до приезда врача, когда состояние ещё может быстро измениться.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Своевременная помощь снижает риск осложнений: инфекции при открытых переломах, усиления отёка, неправильного сращения костей и лишнего повреждения мягких тканей вокруг травмы.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подросток умеет действовать спокойно и по алгоритму, он помогает не только себе, но и другим. Такие навыки формируют ответственность и безопасное поведение в коллективе.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главное и действовать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отличать ушиб, перелом и вывих, а также правильно оказывать первую помощь помогает избежать осложнений и ускоряет восстановление. Эти знания важны для личной и коллективной безопасности.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2026-05-09T16:31:47Z</dcterms:created>
  <dcterms:modified xsi:type="dcterms:W3CDTF">2026-05-09T16:31:47Z</dcterms:modified>
</cp:coreProperties>
</file>