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to, be used to и get used to: три похожие конструкции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чем отличаются прошлые привычки, текущая привычность и процесс привыкания.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эти конструкции в 8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встречаются в упражнениях и переводе. Они похожи по форме, но передают разные смыслы и требуют разных грамматических моделей после себя.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значение и основная форма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+ инфинитив показывает действие, которое раньше повторялось регулярно, но теперь больше не происходит: used to play, used to walk, used to live.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Бывшее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подходит не только для действий, но и для состояний в прошлом. Она помогает сказать, что что-то было обычным раньше, а сейчас изменилось.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переводу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used to переводится как «раньше обычно» или «когда-то». После него всегда стоит инфинитив без частицы to.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утверждение, вопрос и отрицание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формы одной и той же конструкции в речи и в письменных заданиях.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используется did / didn’t, а used меняется на use.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тема Past habits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и привычки прошлого в жизни школьника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удобно описывает старые привычки школьника: ходить в школу пешком, читать по вечерам, играть во дворе или ложиться спать раньше.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 настоящим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особенно заметна, когда нужно сравнить «раньше» и «сейчас». Она подчёркивает, что привычка была обычной в прошлом, но больше не актуальна.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часто встречаются слова every day, always, when I was a child, last year. Они помогают понять, что речь идёт именно о прошлом.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used to read comics every evening. Такое предложение сразу показывает старую привычку и создаёт понятный образ из жизни ученика.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used to: значение привычности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привычно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used to + noun/gerund означает, что человек уже привык к чему-то и не считает это трудным или новым: be used to noise, be used to homework.
</a:t>
            </a:r>
            <a:endParaRPr lang="en-US" sz="1542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used to можно поставить существительное или герундий. Поэтому правильно говорить be used to getting up early, а не использовать инфинитив без изменения формы.
</a:t>
            </a:r>
            <a:endParaRPr lang="en-US" sz="1539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настоящем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used to, эта конструкция описывает не прошлую привычку, а текущее состояние знакомости и комфорта в привычной ситуации.
</a:t>
            </a:r>
            <a:endParaRPr lang="en-US" sz="15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конструкций по смыслу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конструкции похожи по звучанию, но различаются по смыслу, времени и форме слова после выражения.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 — прошлое; be used to — привычное состояние; get used to — процесс привыкания.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школьной грамматики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used to: процесс привыкания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непривычно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новая ситуация кажется странной или сложной: новый класс, расписание, учитель или правила.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формируется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ситуация становится обычной: get used to a new school, get used to wearing glasses, get used to English lessons.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адаптация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человек постепенно привыкает. Здесь часто подходят слова at first, slowly, in the beginning, after a week.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 смыслу и грамматической форме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8 класса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I am used to play связана с неправильной формой после конструкции. После be used to нужен герундий или существительное: I am used to playing.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used to to play содержит лишнюю частицу to. После used to всегда идёт только инфинитив без второй частицы to.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I get use to new rules пропущена нужная форма used. Правильно: I get used to new rules, потому что конструкция должна быть полной.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вопросе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Did you used to like maths? неверен из-за формы used. После did основной глагол ставится в начальную форму: Did you use to like maths?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жизни: сравнение трёх конструкций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 легко увидеть на знакомых ситуациях из школьной жизни: прошлые привычки, уже знакомая рутина и постепенное привыкание к новому.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 похожа, но смысл меняется: прошлое действие, привычное состояние и процесс адаптации.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учебных примеров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used to в настоящем, прошлом и будущем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ученик идёт по знакомому маршруту, слышит звонок и сразу понимает, что будет дальше. Он is used to school routines, поэтому порядок дня не вызывает у него удивления. Привычка уже стала частью повседневности.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Вчерашний шум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новые голоса и шум в кабинете казались слишком громкими. Со временем ребёнок was used to the noise in the classroom и перестал отвлекаться на него. Теперь знакомая обстановка помогает сосредоточиться на уроке.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Завтрашний распорядок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на новый график ученики сначала проверяют часы и календарь чаще обычного. Через несколько дней they will be used to the new schedule, и новый режим перестанет казаться сложным. Привычка появится постепенно.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форма стоит после конструкции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used to — инфинитив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вами used to, дальше обычно идёт глагол без to: used to play, used to visit, used to watch. Это признак привычки или состояния в прошлом.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used to — существительное или -ing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be used to требует существительного или герундия: be used to noise, be used to studying, be used to waking up early. Она показывает уже знакомую ситуацию.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get used to — тоже -ing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get used to форма после него тоже обычно -ing или существительное: get used to getting up, get used to a new timetable. Здесь важно значение процесса.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-ing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слова used стоит глагол с окончанием -ing, это почти всегда не used to о прошлом, а одна из конструкций с be used to или get used to.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эти конструкции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быту эти выражения чаще всего появляются там, где есть смена привычки: школа, дом, поездки, кружки и новый режим дня.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типичные ситуации связаны со школой и переездом: именно там чаще нужно говорить о прошлом, привычке и адаптации.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грамматики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отрицания: краткая схема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с did / didn’t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отрицание строятся через did и didn’t: Did you use to live here? I didn’t use to like vegetables. Само used меняется на use.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used to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конструкции используется обычная форма глагола to be: Are you used to waking up early? She was used to the noise. Дополнительный did здесь не нужен.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used to в нужном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процесса привыкания сохраняется обычное сказуемое: She is getting used to the new teacher. Главное — не менять форму used to на used и не добавлять лишнее to.
</a:t>
            </a:r>
            <a:endParaRPr lang="en-US" sz="14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привычкой и процессом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7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привык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used to описывает результат: человек уже освоился и не чувствует сильного дискомфорта. Например, I am used to school lunches — такая еда стала обычной.
</a:t>
            </a:r>
            <a:endParaRPr lang="en-US" sz="1360" dirty="0"/>
          </a:p>
        </p:txBody>
      </p:sp>
      <p:sp>
        <p:nvSpPr>
          <p:cNvPr id="9" name="Text 3"/>
          <p:cNvSpPr txBox="1"/>
          <p:nvPr/>
        </p:nvSpPr>
        <p:spPr>
          <a:xfrm>
            <a:off x="4831181" y="140827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привыкает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used to показывает движение к привычке. В предложении I am getting used to the new canteen food видно, что новая ситуация пока остаётся непривычной, но становится знакомой.
</a:t>
            </a:r>
            <a:endParaRPr lang="en-US" sz="13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предложения для запоминания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примеры помогают увидеть одну и ту же ситуацию в трёх разных значениях и быстро запомнить разницу между конструкциями.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тема в разных формах показывает: прошлое, устойчивую привычку и постепенное привыкание отличаются именно смыслом и грамматической формой.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для тренировки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конструкции по смыслу и форме после неё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контрастных примеров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to be shy — раньше я был застенчивым. Здесь говорится о старой особенности человека, которая была правдой в прошлом, но больше не описывает его сейчас.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used to speaking in class — я привык говорить на уроке. Эта фраза показывает, что выступать на уроке уже не страшно и не кажется необычным.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getting used to presenting projects — я привыкаю представлять проекты. Ситуация ещё может быть сложной, но ученик уже начинает чувствовать себя увереннее.
</a:t>
            </a:r>
            <a:endParaRPr lang="en-US" sz="15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 — три разных смысла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говорит о прошлом, be used to — о привычности, get used to — о процессе привыкания. Если сначала понять смысл, выбрать правильную конструкцию становится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2026-05-31T06:18:02Z</dcterms:created>
  <dcterms:modified xsi:type="dcterms:W3CDTF">2026-05-31T06:18:02Z</dcterms:modified>
</cp:coreProperties>
</file>