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лексики: тропы и фигуры речи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и фигуры речи оживляют слово и делают текст ярче.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421" y="914025"/>
            <a:ext cx="3704408" cy="36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выразительность речи в 9 классе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точнее понимать художественные тексты, замечать авторское отношение и уверенно анализировать речь в сочинении и на итоговой работе.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как источник выразительности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разного тона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Нейтральные, разговорные и книжные слова помогают выбрать нужный тон высказывания. Одни звучат спокойно и точно, другие сразу создают более живое, доверительное или торжественное впечатление.
</a:t>
            </a:r>
            <a:endParaRPr lang="en-US" sz="995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может меняться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и переносное значение делают слово выразительным. В зависимости от контекста оно может называть предмет прямо или создавать образ, сравнение и скрытую оценку.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языковые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Синонимы, антонимы и фразеологизмы расширяют возможности речи. Они позволяют избегать повторов, точнее передавать оттенки смысла и делать текст более естественным для слушателя.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слова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удачное слово меняет настроение фразы и отношение автора к предмету. Поэтому выразительность начинается не с длинных описаний, а с точного подбора лексики.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63" y="1218250"/>
            <a:ext cx="2088023" cy="176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313" y="1218250"/>
            <a:ext cx="2088023" cy="176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8163" y="1194700"/>
            <a:ext cx="2088023" cy="176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Эпитет: как слово становится ярче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помогает увидеть предмет не просто как часть описания, а как носителя настроения. Например, в сочетании «золотая осень» цвет словно наполняется теплом, а картина становится спокойной и светлой. Такой приём особенно заметен в пейзажной лирике.
</a:t>
            </a:r>
            <a:endParaRPr lang="en-US" sz="818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ощущение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эпитет не только называет признак, но и вызывает зрительное, слуховое или тактильное впечатление. Сочетание «ледяной ветер» передаёт не просто холод, а почти физическое ощущение его силы. Так текст становится объёмнее и эмоциональнее.
</a:t>
            </a:r>
            <a:endParaRPr lang="en-US" sz="86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«тихий вечер» важен не только признак, но и отношение говорящего. Эпитет помогает автору мягко направить внимание читателя на нужную деталь и создать особое настроение. Именно поэтому он часто встречается в художественной речи.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тропы и их роль в 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не только украшают текст, но и помогают автору точнее выразить отношение к предмету.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диаграмме видно: главная задача тропов — создавать образность и усиливать чувство, а остальные функции дополняют 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916" y="1625571"/>
            <a:ext cx="559500" cy="44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3324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57126"/>
            <a:ext cx="559500" cy="4973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метафора: сходство с союзом и без него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прямо сопоставляет предметы по сходству и обычно использует слова «как», «будто», «словно», «точно». Благодаря этому смысл остаётся понятным и наглядным даже без сложного контекста.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 образ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чаще помогает объяснить мысль, а метафора — удивить и создать художественный эффект. В тексте эти приёмы могут работать рядом, но решают разные задачи.
</a:t>
            </a:r>
            <a:endParaRPr lang="en-US" sz="980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передаёт сходство без специальных связок, поэтому звучит компактно и образно. Выражения вроде «река времени» или «огонь в глазах» заставляют читателя самому достраивать образ.
</a:t>
            </a:r>
            <a:endParaRPr lang="en-US" sz="91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выбрать автору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сделать картину понятной, удобнее сравнение. Если важны выразительность и неожиданность, сильнее действует метафора. Именно поэтому оба приёма так часто встречаются в литературе.
</a:t>
            </a:r>
            <a:endParaRPr lang="en-US" sz="9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Олицетворение: когда предметы ведут себя как люди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600896" y="1502050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возникает, когда неодушевлённому предмету приписывают поступок человека. В выражениях вроде «ветер шепчет» или «солнце улыбается» природа становится живой и деятельной.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600896" y="2344638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может передавать не только движение, но и настроение. Когда «зима сердится», читатель сразу ощущает холод, напряжение и силу природного явления, почти как характер персонажа.
</a:t>
            </a:r>
            <a:endParaRPr lang="en-US" sz="1077" dirty="0"/>
          </a:p>
        </p:txBody>
      </p:sp>
      <p:sp>
        <p:nvSpPr>
          <p:cNvPr id="14" name="Text 4"/>
          <p:cNvSpPr txBox="1"/>
          <p:nvPr/>
        </p:nvSpPr>
        <p:spPr>
          <a:xfrm>
            <a:off x="600896" y="3187225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 и стихах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особенно часто встречается в сказках, стихотворениях и описаниях природы. Оно помогает сделать мир ближе ребёнку и легче представить явления, которые обычно кажутся обычными.
</a:t>
            </a:r>
            <a:endParaRPr lang="en-US" sz="1044" dirty="0"/>
          </a:p>
        </p:txBody>
      </p:sp>
      <p:sp>
        <p:nvSpPr>
          <p:cNvPr id="15" name="Text 5"/>
          <p:cNvSpPr txBox="1"/>
          <p:nvPr/>
        </p:nvSpPr>
        <p:spPr>
          <a:xfrm>
            <a:off x="600896" y="4053800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олицетворению текст становится теплее, ярче и запоминается лучше. Читатель не просто видит предмет, а воспринимает его как участника действия, поэтому образ воспринимается сильнее.
</a:t>
            </a:r>
            <a:endParaRPr lang="en-US" sz="10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Тропы: краткое сравнение по признакам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чем отличаются основные тропы и какой эффект они создают в тексте.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тропы изменяют образ предмета, но делают это по-разному: одни уточняют признак, другие усиливают впечатление или оживляют картину.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и литота работают в разных направлениях, но обе заставляют читателя ярче почувствовать смысл и отношение говорящего.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русского языка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противоположных приёма помогают сделать речь особенно выразительной.
</a:t>
            </a:r>
            <a:endParaRPr lang="en-US" sz="23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Метонимия и синекдоха: перенос по смежности и по части
</a:t>
            </a:r>
            <a:endParaRPr lang="en-US" sz="294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Метонимия по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Метонимия заменяет одно слово другим, если между предметами есть тесная связь. Поэтому можно сказать «класс шумит» или «читаю Пушкина», имея в виду не предмет, а людей или произведения.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3027177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приёма делают речь экономной и выразительной. Они позволяют избежать длинных объяснений, сохранить ясность и при этом добавить тексту живость и точность.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2995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Синекдоха по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Синекдоха называет часть вместо целого или целое вместо части. В выражениях «все руки нужны» и «на столе появился хлеб» смысл становится короче, но остаётся понятным по контексту.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тропа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по школьной теории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речи: особое построение фразы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меняют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речи не заменяют значение слова, а перестраивают фразу, делая её необычной по звучанию и порядку. Благодаря этому текст легче запоминается и сильнее действует на читателя.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приёмы входят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повтор, анафора, эпифора, инверсия, градация, антитеза, риторический вопрос и риторическое восклицание. Каждый приём по-своему выделяет мысль и задаёт ритм высказыванию.
</a:t>
            </a:r>
            <a:endParaRPr lang="en-US" sz="979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речи помогают автору подчеркнуть главное, усилить настроение и сделать речь более выразительной. В стихах и прозе они часто создают особую интонацию и эмоциональное напряжение.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средства особенно заметны в художественной литературе, но встречаются и в публицистике, рекламе, выступлениях. Везде они помогают привлечь внимание и сделать фразу ярче.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анафора и эпифора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усиливает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выделить важную идею и сделать её звучание настойчивым. Он часто передаёт решимость, тревогу или радость, поэтому фраза становится более выразительной и легко запоминается.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Эпифора в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Эпифора повторяет окончание фраз или строк. Она подчёркивает общий смысловой акцент, придаёт тексту завершённость и помогает читателю услышать, где автор особенно усиливает мысль.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Анафора в начале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Анафора повторяет одинаковое начало строк или фраз. Такой приём создаёт ритм, связывает части текста и делает интонацию более торжественной, особенно в стихах и речах.
</a:t>
            </a:r>
            <a:endParaRPr lang="en-US" sz="11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фигуры речи воздействуют на текст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приём может выполнять сразу несколько функций, поэтому в художественном тексте фигуры речи нередко работают вместе и поддерживают друг друга.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воздействие связано с усилением и ритмом, а противопоставление и выделение мысли делают текст более точным и напряжённым.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условная учебная схема, 2025
</a:t>
            </a:r>
            <a:endParaRPr lang="en-US" sz="9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Инверсия: необычный порядок слов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 — это намеренная перестановка слов, когда привычный порядок меняется ради выразительности. Такой приём сразу привлекает внимание и помогает автору сделать фразу более заметной.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3027177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часто встречается в стихах, художественной прозе и ярких заголовках. Она придаёт речи торжественность, поэтичность или особую интонацию, не перегружая текст лишними словами.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2995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выделяет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инверсии писатель подчёркивает главное слово или важную часть высказывания. В результате смысловой акцент смещается туда, куда автор хочет направить взгляд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и градация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строит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основана на резком противопоставлении понятий, признаков или состояний. Такой приём помогает сразу увидеть разницу между явлениями и делает мысль более отчётливой и сильной.
</a:t>
            </a:r>
            <a:endParaRPr lang="en-US" sz="1012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Градация нарастает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Градация располагает слова так, чтобы признак усиливался или, наоборот, ослабевал. Читатель чувствует движение мысли, поэтому высказывание звучит живее и эмоциональнее.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особенно полезна, когда автор хочет показать борьбу, выбор или резкое различие. На этом фоне градация подводит к кульминации и усиливает впечатление от текста.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приёма делают фразу напряжённой и выразительной. Они помогают не просто сообщить факт, а показать отношение автора и направить внимание на самый важный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112" y="1075714"/>
            <a:ext cx="2682492" cy="262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850" y="1075714"/>
            <a:ext cx="2683156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037" y="1067289"/>
            <a:ext cx="2683156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не нужен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классу вопрос: «Разве можно забыть о помощи природе?» Никто не ждёт ответа вслух — важнее заставить задуматься. Такой приём делает речь серьёзной и приглашает читателя к внутреннему спору.
</a:t>
            </a:r>
            <a:endParaRPr lang="en-US" sz="80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 в одном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празднике кто-то смотрит на вечернее небо и говорит: «Как же оно прекрасно!» Восклицание передаёт восхищение без длинных объяснений. Оно мгновенно показывает настроение говорящего и делает фразу особенно живой.
</a:t>
            </a:r>
            <a:endParaRPr lang="en-US" sz="797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выступлении о родном городе звучит: «Кто не гордится его историей!» и следом — «Как велико это наследие!» Вопрос и восклицание вместе создают подъём речи, усиливают эмоции и помогают слушателям запомнить главное.
</a:t>
            </a:r>
            <a:endParaRPr lang="en-US" sz="80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вопросы и восклицания работают в тексте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68796"/>
            <a:ext cx="3408600" cy="6967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и фигуры речи: главное различие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чем отличаются две группы выразительных средств и как каждая из них работает в тексте.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отвечают за образность слова, а фигуры речи — за звучание и организацию фразы. Вместе они делают текст выразительным и точным.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чаще встречаются в художественном тексте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произведении автор обычно сочетает несколько приёмов, поэтому выразительность создаётся не одним средством, а их взаимодействием.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и метафора заметнее всего, потому что быстро создают образ. Остальные средства уточняют интонацию, ритм и смысловой акцент.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условная учебная диаграмма, 2025
</a:t>
            </a:r>
            <a:endParaRPr lang="en-US" sz="8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начинается с умения замечать детали
</a:t>
            </a:r>
            <a:pPr algn="ctr" indent="0" marL="0">
              <a:lnSpc>
                <a:spcPct val="90000"/>
              </a:lnSpc>
              <a:buNone/>
            </a:pPr>
            <a:r>
              <a:rPr lang="en-US" sz="3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помогают словам становиться образными, а фигуры речи — звучать ярко и ритмично. Если научиться узнавать их в тексте, легче понимать авторскую мысль, настроение и художественный смысл.
</a:t>
            </a:r>
            <a:endParaRPr lang="en-US" sz="368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2026-05-29T07:16:33Z</dcterms:created>
  <dcterms:modified xsi:type="dcterms:W3CDTF">2026-05-29T07:16:33Z</dcterms:modified>
</cp:coreProperties>
</file>