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крупнейшая страна 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стране древней культуры, огромных городов и мощной экономики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огромную территорию на востоке Азии, выходит к Тихому океану и граничит с множеством стран. Его размеры, население и крупные города делают страну ключевым центром всего региона.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на карте Восточной Азии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Китая: от высоких гор до равнин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страны лежат высокие горы и плато, прежде всего Тибетское нагорье. Здесь воздух разрежен, а природа сурова, поэтому поселений мало, а хозяйство развивается медленно.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Юго-западные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юго-западной части Китая находятся Гималаи. Именно здесь расположена Джомолунгма, самая высокая вершина Земли, которая делает этот район особенно известным во всём мире.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и восточные районы заняты равнинами и речными долинами. Эти земли удобны для земледелия, строительства дорог и крупных городов, поэтому именно здесь живёт очень много людей.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встречаются степи и пустыни, включая Гоби. Здесь климат более сухой и холодный, а природа приспособлена к нехватке влаги и сильным ветрам.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страны сильно отличаются по климату, ландшафту и хозяйству.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Китая очень разнообразны, поэтому в разных районах складываются разные занятия населения и формы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и природным районам Китая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Китая и их особенности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Стена, которую строили веками
</a:t>
            </a:r>
            <a:pPr algn="ctr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не появилась за один год: её возводили и перестраивали много поколений. Она должна была защищать северные границы государства от набегов кочевых племён и наблюдать за важными проходами.
</a:t>
            </a:r>
            <a:endParaRPr lang="en-US" sz="99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огромного масштаба
</a:t>
            </a:r>
            <a:pPr algn="ctr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все участки и ответвления, длина стены превышает 20 тысяч километров. Это не просто одна линия укреплений, а целая система стен, башен и крепостей, растянувшаяся по горам и равнинам.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стена считается одним из самых узнаваемых символов Китая. Она входит в список Всемирного наследия ЮНЕСКО и напоминает о том, как важно было защищать огромную территорию в древности.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 — известный исторический памятник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Китая и важные изобретения
</a:t>
            </a:r>
            <a:endParaRPr lang="en-US" sz="298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190837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цивилизация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цивилизация существует более трёх тысяч лет. За это время сформировались традиции управления, письма и образования, которые повлияли на развитие всей Восточной Азии.
</a:t>
            </a:r>
            <a:endParaRPr lang="en-US" sz="1282" dirty="0"/>
          </a:p>
        </p:txBody>
      </p:sp>
      <p:sp>
        <p:nvSpPr>
          <p:cNvPr id="12" name="Text 3"/>
          <p:cNvSpPr txBox="1"/>
          <p:nvPr/>
        </p:nvSpPr>
        <p:spPr>
          <a:xfrm>
            <a:off x="6133502" y="1855902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династии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в истории сыграли династии Цинь, Хань, Тан и Мин. При них укреплялось государство, развивались города, торговля и связь между разными частями огромной страны.
</a:t>
            </a:r>
            <a:endParaRPr lang="en-US" sz="1291" dirty="0"/>
          </a:p>
        </p:txBody>
      </p:sp>
      <p:sp>
        <p:nvSpPr>
          <p:cNvPr id="13" name="Text 4"/>
          <p:cNvSpPr txBox="1"/>
          <p:nvPr/>
        </p:nvSpPr>
        <p:spPr>
          <a:xfrm>
            <a:off x="3190837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изменившие мир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Китае появились бумага, компас, порох и книгопечатание. Эти открытия помогли развитию науки, мореплавания, военного дела и распространения знаний далеко за пределами страны.
</a:t>
            </a:r>
            <a:endParaRPr lang="en-US" sz="1241" dirty="0"/>
          </a:p>
        </p:txBody>
      </p:sp>
      <p:sp>
        <p:nvSpPr>
          <p:cNvPr id="14" name="Text 5"/>
          <p:cNvSpPr txBox="1"/>
          <p:nvPr/>
        </p:nvSpPr>
        <p:spPr>
          <a:xfrm>
            <a:off x="6133502" y="3612631"/>
            <a:ext cx="2729725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китайская культура оставила заметный след в искусстве, государственном управлении и письменной традиции. Её достижения до сих пор изучают как важную часть мировой истории.
</a:t>
            </a:r>
            <a:endParaRPr lang="en-US" sz="12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сосредоточены прежде всего в восточной части страны и связаны с промышленностью, портами и транспортными узлами.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Миллионные города показывают высокий уровень урбанизации Китая и сильную концентрацию населения в наиболее развитых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городских агломераций по открытым статистическим данным, 2023–2024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Китая по численности населения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Китая и языковое разнообразие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жителей Китая составляют ханьцы. Однако страна остаётся многонациональной: здесь живут десятки народов, каждый со своими обычаями, одеждой, кухней и особенностями жизни.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языки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районах сохраняются местные языки и диалекты, например кантонский и шанхайский. Они помогают людям сохранять связь с историей своего региона и семейными традициями.
</a:t>
            </a:r>
            <a:endParaRPr lang="en-US" sz="1393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 связано с огромной территорией Китая и долгой историей его развития. Оно делает страну культурно богатой и очень интересной для изучения.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 — путунхуа. Он основан на пекинском произношении и используется в школе, средствах массовой информации и государственных документах по всей стране.
</a:t>
            </a:r>
            <a:endParaRPr lang="en-US" sz="13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выращивают рис в Южном Китае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выращивания риса в условиях тёплого и влажного климата юга Китая.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311" y="1208022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7390" y="1208022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490" y="1208022"/>
            <a:ext cx="2129203" cy="1984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семейный праздник, который отмечают по лунному календарю. Дома украшают красными фонарями и надписями, а вечером часто запускают фейерверки. Праздник собирает за одним столом несколько поколений родственников и напоминает о важности семьи.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середины осени
</a:t>
            </a:r>
            <a:pPr algn="ctr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 Китае отмечают праздник, связанный с луной и семейным общением. В этот день дарят и едят лунные пряники, а вечером любуются луной вместе с близкими. Праздник помогает сохранить традицию совместных встреч и добрых пожеланий.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китайской культуре заметное место занимают каллиграфия, чайная церемония и уважение к старшим. Эти традиции проявляются не только на праздниках, но и в обычной жизни, формируя особый стиль общения и поведения.
</a:t>
            </a:r>
            <a:endParaRPr lang="en-US" sz="1095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 Китая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особенно силён в массовом производстве товаров, которые быстро доставляются через порты, железные дороги и логистические центры по всей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Китая разнообразна, но ключевую роль играют экспортно ориентированные отрасли и электроника.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обобщённых обзоров мировой промышленности и торговли; без указания точных значений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Китая в мировом хозяйстве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02051" y="3348634"/>
            <a:ext cx="280626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и транспортная сеть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сочетает крупный порт, финансовые услуги и современную промышленность. Через него проходят важные торговые потоки, а развитая инфраструктура связывает город с внутренними районами страны.
</a:t>
            </a:r>
            <a:endParaRPr lang="en-US" sz="1351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Шэньчжэнь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Шэньчжэнь известен производством электроники и высоких технологий. Здесь сосредоточены компании, которые создают устройства, комплектующие и цифровые решения для внутреннего рынка и экспорта.
</a:t>
            </a:r>
            <a:endParaRPr lang="en-US" sz="1382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Гуанчжоу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Гуанчжоу остаётся важным торговым и промышленным узлом на юге страны. Его порты, рынки и транспортные линии помогают быстро перемещать товары между Китаем и другими государствами.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и связи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соединён с другими центрами сетью высокоскоростных железных дорог, автомагистралей и аэропортов. Такая система ускоряет поездки людей и перевозку грузов на огромных расстояниях.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62336"/>
            <a:ext cx="4296900" cy="20410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крупнейшие города Китая по своей роли и узнаваемым объектам.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мегаполиса есть своя специализация: политика, финансы, торговля или технологии. Это делает городскую сеть страны очень разной и взаимосвязанной.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справочных сведений о крупнейших городах Китая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городов Китая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8948" y="938850"/>
            <a:ext cx="3274305" cy="3265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экологические проблемы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33200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располагает большими запасами угля, железной руды и редкоземельных металлов. Эти ресурсы стали важной основой для развития промышленности, электроэнергетики и современного производства.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833200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заводов, транспорта и городов усилил нагрузку на воздух и воду. В отдельных районах это стало серьёзной экологической проблемой для населения и природы.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3324489" y="1866203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горные районы дают стране значительные возможности для гидроэнергетики. Наряду с этим Китай активно использует новые источники энергии, чтобы снижать зависимость от угля.
</a:t>
            </a:r>
            <a:endParaRPr lang="en-US" sz="1114" dirty="0"/>
          </a:p>
        </p:txBody>
      </p:sp>
      <p:sp>
        <p:nvSpPr>
          <p:cNvPr id="13" name="Text 5"/>
          <p:cNvSpPr txBox="1"/>
          <p:nvPr/>
        </p:nvSpPr>
        <p:spPr>
          <a:xfrm>
            <a:off x="3324489" y="3292664"/>
            <a:ext cx="1914347" cy="12305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 для окружающей среды, страна развивает солнечные и ветровые электростанции, внедряет более чистые технологии и проводит масштабные программы озеленения.
</a:t>
            </a:r>
            <a:endParaRPr lang="en-US" sz="11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1704" y="0"/>
            <a:ext cx="30807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Китая: кухня, искусство и повседневная жизнь
</a:t>
            </a:r>
            <a:endParaRPr lang="en-US" sz="2742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кухня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 очень разнообразна: в разных регионах готовят блюда из риса, лапши, овощей, мяса и рыбы. Особой известностью пользуются утка по-пекински и димсамы.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в культуре занимают фарфор, шёлк, живопись тушью и театр. Эти виды искусства ценятся не только как наследие, но и как часть современной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в Китае большое значение имеют уважение к старшим, трудолюбие и поддержка семьи. Эти принципы заметны в быту, учебе и праздниках.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 отражаются в одежде, украшениях, чаепитии и семейных встречах. Особенно ярко это видно во время Китайского Нового года и других важных праздников.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китайские смартфоны, компьютеры, телевизоры и бытовые приборы, которые продаются во многих странах и становятся частью 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поставляет на мировой рынок широкий набор товаров, а лидируют продукты с высокой долей массового производства и развитой логистики.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обобщённых данных о структуре китайского экспорта и потребительских товаров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товары в мире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706" y="1565209"/>
            <a:ext cx="328116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другие страны Восточной Азии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партнёр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активно торгует с Японией, Кореей, Монголией и странами Юго-Восточной Азии. Через этот обмен в регионе движутся сырьё, техника, продукты и потребительские товары.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Восточной Азии особенно важны порты и морские пути. Китай влияет на работу этих маршрутов, потому что через них проходят огромные объёмы международной торговли.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экологические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сталкиваются с похожими экологическими проблемами: загрязнением воздуха, воды и морской среды. Поэтому сотрудничество в охране природы становится всё важнее.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соседей Китая важны вопросы безопасности границ, стабильности и мирного взаимодействия. От этих условий зависит развитие транспорта, торговли и жизни приграничных районов.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Китая от реформ к технологической державе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общем историческом обзоре экономических и инфраструктурных изменений Китая во второй половине XX и в XXI веке.
</a:t>
            </a:r>
            <a:endParaRPr lang="en-US" sz="283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Китае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 называют одной из самых высоких частей суши на Земле. Его высота влияет на климат, реки и природные условия огромной части страны.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Янцзы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 — самая длинная река Азии и одна из важнейших водных артерий Китая. Она помогает развитию сельского хозяйства, транспорта и крупных городов.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панда считается одним из самых известных символов Китая. Этот редкий зверь стал знаком заботы о природе и охраны исчезающих видов.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письменность основана на иероглифах, и их очень много. Благодаря этому письмо стало важной частью культуры, образования и исторической памяти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 — страна, которая соединяет древность и 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выделяется древней культурой, огромным населением, разными природными зонами и мощной экономикой. Его влияние чувствуется в Азии и далеко за её пределами.
</a:t>
            </a:r>
            <a:endParaRPr lang="en-US" sz="37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2026-06-02T10:09:50Z</dcterms:created>
  <dcterms:modified xsi:type="dcterms:W3CDTF">2026-06-02T10:09:50Z</dcterms:modified>
</cp:coreProperties>
</file>