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ли можно доверять своим органам чувств?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нам узнавать мир, но иногда ошибаются.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узнаём мир вокруг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уши, нос, язык и кожа каждый день передают мозгу важные сигналы. Мозг собирает их вместе и помогает понять, что происходит рядом с нами.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Зрение: самый быстрый помощник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58193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информации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почти мгновенно показывают цвет, форму, размер и движение. Поэтому по зрению удобно узнавать предметы, людей и дорогу, не теряя время на долгие раздумья.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09988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Иллюзии для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две одинаковые линии выглядят разными, потому что мозг торопится сделать вывод. Такие картинки помогают увидеть: глаза работают быстро, но им тоже нужна проверка.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58193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не всегда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темноте, тумане или слишком ярком свете зрение может подвести. Один и тот же предмет иногда кажется ближе, дальше, больше или меньше, чем он есть на самом деле.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глаза иногда обманывают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достраивает 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чего-то не хватает, мозг не любит ждать и быстро заполняет пробелы. Он словно дорисовывает картинку сам, чтобы мы быстрее поняли, что перед нами.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мешает увидеть 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тени, фона или необычного угла предмет может выглядеть совсем иначе. Прямая палка иногда кажется кривой, а маленький объект — неожиданно большим.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приводит к ошибке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старается работать очень быстро, но в спешке легко ошибиться. Если сигналов мало, вывод может оказаться неверным, хотя глаза ничего не выдумывают специально.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разобраться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картинка кажется странной, полезно посмотреть ещё раз и в другом свете. Тогда мозг получает больше подсказок и делает более точный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Слух: звуки меняются в разных местах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звук — разное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комнате, коридоре и большом зале один и тот же звук слышится по-разному. Стены, расстояние и пустое пространство меняют его громкость и длину.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ошибка слуха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слышит похожий шум, ему может показаться, что его позвали. Но это мог быть совсем другой звук, особенно если рядом шумно или темно.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 удлиняет звук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отражается от стен, появляется эхо. Из-за него звук кажется длиннее и иногда даже громче, чем был вначале. Настоящий маленький акробат звука!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6813" y="1744875"/>
            <a:ext cx="63105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язык помогают друг другу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усиливает вкус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нос свободно чувствует запахи, еда кажется ярче и интереснее. Запах помогает отличить яблоко от лука, суп от пирога и не перепутать их.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насморке вкус беднее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нос заложен, язык получает меньше помощи, и еда кажется почти одинаковой. Тогда любимый обед может стать скучнее, будто потерял часть своего характера.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чувства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язык работают как дружная команда. Один подсказывает запах, другой — вкус, а вместе они помогают понять, что именно мы пробуем.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распознаёт многое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помогает почувствовать тепло, холод, гладкость, шершавость и боль. Эти сигналы подсказывают, что приятно, а что может быть опасно для человека.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 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бега, на морозе или в тёплой воде одни и те же прикосновения ощущаются по-разному. Кожа словно говорит: «Подожди, я сейчас занята!»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 к теплу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держать руку рядом с теплом, сначала оно кажется очень сильным, а потом ощущается слабее. Кожа не обманывает, просто человек привыкает.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быть внимательным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ощущения кажутся странными не потому, что кожа ошиблась, а потому, что условия изменились. Поэтому к таким сигналам полезно присмотреться спокойно и внимательно.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Осязание: кожа сообщает важные сигналы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проверяет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 чувства к выводу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органы чувств не совпадают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42397" y="158193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уши спорят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глаза показывают одно, а уши слышат другое. В кино, например, картинка и звук создают вместе одно впечатление, хотя записаны отдельно.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42397" y="309988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одному чувству 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сигналы не совпадают, легко ошибиться. Поэтому лучше не спешить с выводом и проверить ситуацию ещё раз, используя разные органы чувств.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0210" y="158193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кажется страшнее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тёмной комнате обычная тень может показаться человеком, а скрип двери — чьими-то шагами. Когда мало света, мозг начинает догадываться вместо точного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линии, которые не спорят честно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могут быть две одинаковые линии, но одна будет казаться длиннее другой. Это происходит из-за узоров, фона и того, как мозг привычно «достраивает» изображение. Глазам кажется одно, а измерение показывает другое.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форма умеют шутить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яркие полоски, тени или круги заставляют предмет выглядеть выше, ниже, ближе или дальше. Такая картинка не обманывает специально — она просто даёт мозгу необычную задачу, как маленькую загадку для внимательных.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глаз и мозг могут «спорить» друг с другом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то же блюдо может показаться совсем разным при изменении условий.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и то же блюдо может казаться вкуснее или менее вкусным, если оно тёплое, холодное или подано по-разному. Первое впечатление о еде не всегда самое точное.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повседневного опыта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Усталость, страх и голод мешают чувствам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устал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делает внимание ленивым: детали ускользают, а знакомые вещи могут казаться страннее обычного. Глаза и уши работают, но мозгу сложнее быстро и точно разобраться в сигналах.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голоден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меняет настроение и делает человека более раздражительным. В таком состоянии запахи и вкусы воспринимаются острее, а обычная еда может казаться особенно желанной или, наоборот, совсем неинтересной.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страшно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заставляет замечать прежде всего опасность. Из-за этого тень может показаться чудищем, а тихий звук — чем-то пугающим. Мозг словно кричит: «Осторожно!», даже если тревога ложная.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 отвлекают от спокойной проверки. Если человек устал, испугался или проголодался, ему полезно остановиться, успокоиться и только потом делать выводы о том, что он видит и слышит.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цвет замечает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синий карандаш, а рядом — маленькая блестящая пуговица. Ребёнок сразу замечает яркий карандаш, потому что цвет бросается в глаза. Взрослый сначала замечает пуговицу, потому что внимательно ищет мелкие детали.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звук слышится не всем одинаково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кто-то тихо стукнул дверью. Один ученик сразу поднял голову, а другой продолжил рисовать, будто ничего не произошло. Для первого звук оказался заметным, а второй просто был занят своим делом и почти его не услышал.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предмет может казаться разным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свои ощущения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другим способом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при хорошем свете, подойди ближе или отойди дальше. Иногда помогает понюхать снова или осторожно потрогать предмет.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остановиться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с выводом. Если что-то показалось странным, лучше на миг остановиться и спокойно посмотреть или послушать ещё раз.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Узнать мнение другого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сомнение осталось, сравни своё наблюдение с тем, что заметил другой человек. Так ошибка становится меньше, а ответ — надёжнее.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увиденное, услышанное и почувствованное. Если признаки не совпадают, стоит подумать ещё раз и не верить первому впечатлению.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чувство подводит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спокойный порядок действий, когда первое впечатление кажется странным или неуверенным.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 для проверки чувств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меняет вид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один и тот же предмет при ярком и тусклом свете. Ты заметишь, что цвета, тени и форма выглядят по-разному, хотя предмет не изменился.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меняет звук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 кого-нибудь прошептать слово рядом и потом издалека. Шёпот на расстоянии слышится тише и не так отчётливо, поэтому уши получают совсем разные подсказки.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меняет ощущение 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Подержи лёд в руке, а затем опусти его в воду. Ощущение холода будет отличаться, хотя лёд тот же самый. Условия вокруг сильно влияют на чувства.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53" y="1753542"/>
            <a:ext cx="750900" cy="667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466" y="1721425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991" y="1721425"/>
            <a:ext cx="731700" cy="731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— первые помощники, а не судьи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дают первую подсказку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быстро заметить предмет, цвет или движение. Но первое зрительное впечатление не всегда точное, поэтому его полезно проверить ещё раз при хорошем свете и с близкого расстояния.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уточняют, что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помогают услышать звук и понять, откуда он идёт. Однако эхо, шум или расстояние могут запутать, поэтому важно не делать вывод только по одному звуку.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собирает всё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соединяет сигналы от глаз, ушей, носа, языка и кожи. Если данные не совпадают, он может ошибиться, поэтому человеку нужно сравнивать признаки и думать внимательно.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условия помогают чувствам работать точнее: свет, тишина и спокойствие.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светло, тихо и спокойно, органы чувств замечают больше деталей. В таких условиях легче увидеть, услышать и понять правильно.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повседневного опыта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помогают узнать мир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уши, нос, язык и кожа дают человеку первые подсказки. Без них было бы трудно играть, учиться, переходить дорогу и просто замечать интересное вокруг.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подсказки бывают неточными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плохом свете, шуме, расстоянии, усталости или страхе одно и то же может восприниматься по-разному. Тогда первое впечатление похоже на торопливого помощника, который спешит и ошибается.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делает ответ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кажется странным, полезно посмотреть ещё раз, послушать внимательнее и сравнить разные признаки. Так человек не торопится и лучше понимает, что происходит на самом деле.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помогает чувствам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дают сигнал, а разум проверяет его и делает вывод. Вместе они работают гораздо надёжнее, чем поодиночке, словно дружная команда исследователей.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подсказывают, а разум проверяет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нам быстро узнавать мир, но иногда они торопятся и путаются. Поэтому важно не верить первому впечатлению сразу, а спокойно проверить его ещё раз.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2026-05-25T20:27:53Z</dcterms:created>
  <dcterms:modified xsi:type="dcterms:W3CDTF">2026-05-25T20:27:53Z</dcterms:modified>
</cp:coreProperties>
</file>