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00" y="7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81850" y="977900"/>
            <a:ext cx="6658200" cy="21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историческое знание и почему деколонизация изменила историю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хроник к многоголосой истории: как прошлое стало предметом спора и пересмотра.
</a:t>
            </a:r>
            <a:endParaRPr lang="en-US" sz="3353" dirty="0"/>
          </a:p>
        </p:txBody>
      </p:sp>
      <p:sp>
        <p:nvSpPr>
          <p:cNvPr id="5" name="Text 1"/>
          <p:cNvSpPr txBox="1"/>
          <p:nvPr/>
        </p:nvSpPr>
        <p:spPr>
          <a:xfrm>
            <a:off x="981849" y="2009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71750" y="1314"/>
            <a:ext cx="6572100" cy="51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376" y="953250"/>
            <a:ext cx="3389700" cy="32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знание: от хроники к множеству перспектив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наука прошла путь от описания правителей к изучению обществ, памяти и повседневности. После 1945 года деколонизация добавила новые государства, архивы и собственные версии прошлого.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история меняется со временем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1750" y="1119825"/>
            <a:ext cx="74787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считать прошлым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меняется, когда общество по-новому определяет, что относится к значимому прошлому. Вместе с этим меняются вопросы, которые задают историки, и темы, которые раньше считались второстепенными.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71750" y="2307740"/>
            <a:ext cx="74787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источникам верить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каждый текст или документ одинаково убедителен. Историки постоянно пересматривают, какие источники можно доверять, как их сопоставлять и какие пробелы в них требуют осторожности.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71750" y="3495665"/>
            <a:ext cx="74787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пишет историю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Историю рассказывает не только тот, у кого есть факты, но и тот, кто задаёт язык описания. Поэтому меняются методы, аргументы и критерии доказательства.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0200" y="171450"/>
            <a:ext cx="8283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линии темы: этапы и деколонизация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0200" y="1026478"/>
            <a:ext cx="82836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 дисциплины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линия темы показывает, как историческое знание прошло путь от древней хроники к профессиональной научной дисциплине. На каждом этапе менялись цели, язык и допустимые способы объяснения прошлого.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0200" y="2266953"/>
            <a:ext cx="82836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и новые голоса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линия связана с распадом колониальных империй после 1945 года. Он открыл пространство для новых национальных историй, архивов и вопросов о том, кто имеет право на собственный голос.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30200" y="3507428"/>
            <a:ext cx="82836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Пересмотр прежней оптики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линии соединяются в одном результате: историки стали внимательнее к критике источников, к разным группам общества и к тому, как европейская перспектива долго задавала норму.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и Средневековье: хроника и провидение
</a:t>
            </a:r>
            <a:endParaRPr lang="en-US" sz="2537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Геродот и Фукидид описывали события не только как последовательность фактов, но и как результат человеческих решений, конфликтов и причин. Так возникло раннее историческое объяснение.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хроники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Средние века преобладали летописи и церковные тексты. Прошлое понималось как часть божественного замысла, а хроники, жития и документы власти служили главными опорами рассказа.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критике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взгляд постепенно смещался к более критическому чтению источников. Внимание к автору, дате и контексту сделало историю менее назидательной и более исследовательской.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575" y="100075"/>
            <a:ext cx="8001600" cy="5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и Просвещение: критика и прогресс
</a:t>
            </a:r>
            <a:endParaRPr lang="en-US" sz="2528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373550" y="1047059"/>
            <a:ext cx="74787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 тексту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Гуманисты Возрождения вернули интерес к античным текстам и к человеку как действующему лицу истории. Историческое письмо стало внимательнее к стилю, авторству и языку источников.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373550" y="2433859"/>
            <a:ext cx="74787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прогресс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связало историю с идеей прогресса и с критикой предрассудков. Сравнение обществ помогло увидеть, что прошлое можно объяснять не только традицией, но и развитием.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3550" y="3820659"/>
            <a:ext cx="74787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источника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Филологическая проверка и архивная работа стали обязательными. Историк всё чаще отделял достоверный документ от поздней легенды и стремился восстановить контекст возникновения свидетельства.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800" y="220865"/>
            <a:ext cx="3230700" cy="12493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5800" y="1583226"/>
            <a:ext cx="3230700" cy="12493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800" y="2945571"/>
            <a:ext cx="3230700" cy="124937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00792" y="4556582"/>
            <a:ext cx="7221000" cy="43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сцены XIX века
</a:t>
            </a:r>
            <a:endParaRPr lang="en-US" sz="2871" dirty="0"/>
          </a:p>
        </p:txBody>
      </p:sp>
      <p:sp>
        <p:nvSpPr>
          <p:cNvPr id="7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07100" y="406441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входит в университет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XIX века превратили историю в отдельную дисциплину со своими правилами и профессиональным языком. Архив стал главным местом работы историка, а документ — основой доказательства.
</a:t>
            </a:r>
            <a:endParaRPr lang="en-US" sz="1161" dirty="0"/>
          </a:p>
        </p:txBody>
      </p:sp>
      <p:sp>
        <p:nvSpPr>
          <p:cNvPr id="9" name="Text 3"/>
          <p:cNvSpPr txBox="1"/>
          <p:nvPr/>
        </p:nvSpPr>
        <p:spPr>
          <a:xfrm>
            <a:off x="4307100" y="1768802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 как основа истины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Леопольд Ранке укрепил идеал точного изучения источников и стремление писать историю по документам. Его подход сделал политическую историю образцом научной строгости для многих поколений.
</a:t>
            </a:r>
            <a:endParaRPr lang="en-US" sz="1161" dirty="0"/>
          </a:p>
        </p:txBody>
      </p:sp>
      <p:sp>
        <p:nvSpPr>
          <p:cNvPr id="10" name="Text 4"/>
          <p:cNvSpPr txBox="1"/>
          <p:nvPr/>
        </p:nvSpPr>
        <p:spPr>
          <a:xfrm>
            <a:off x="4307100" y="3131147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в центре внимания
</a:t>
            </a:r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исследователей сосредоточился на государствах, дипломатии, войнах и правящих элитах. История в этот период чаще рассказывала о решениях наверху, чем о жизни общества в целом.
</a:t>
            </a:r>
            <a:endParaRPr lang="en-US" sz="117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040" y="1179310"/>
            <a:ext cx="312100" cy="249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2005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24858" y="1165439"/>
            <a:ext cx="312100" cy="27742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02811" y="1155650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направления исторической науки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84046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стали изучать не только события, но и социальные группы, неравенство и мобильность. Это позволило увидеть общество как сложную систему связей, а не как перечень правителей.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454461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 структурная история обратили внимание на долгие процессы: население, хозяйство, уровни жизни, демографию. В центре оказались не отдельные даты, а медленные изменения.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624864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Анналов и история повседневности расширили представление о прошлом. Историки начали исследовать образ жизни, привычки, страхи и опыт обычных людей.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795267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Ментальности и опыт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ментальностей и коллективного опыта помогло понять, как люди разных эпох воспринимали мир. История стала ближе к культуре, памяти и повседневным практикам.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617393" y="1406774"/>
            <a:ext cx="3909219" cy="23299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1947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независимости Индии стал символом новой эпохи для деколонизации.
</a:t>
            </a:r>
            <a:endParaRPr lang="en-US" sz="4168" dirty="0"/>
          </a:p>
        </p:txBody>
      </p:sp>
      <p:sp>
        <p:nvSpPr>
          <p:cNvPr id="5" name="Text 2"/>
          <p:cNvSpPr txBox="1"/>
          <p:nvPr/>
        </p:nvSpPr>
        <p:spPr>
          <a:xfrm>
            <a:off x="425350" y="4378000"/>
            <a:ext cx="66108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1947 год стал символом перелома: вместе с независимостью Индии усилился запрос на собственные версии прошлого и на критику колониального взгляда.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деколонизации Азии после Второй мировой войны
</a:t>
            </a:r>
            <a:endParaRPr lang="en-US" sz="111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075" y="3069593"/>
            <a:ext cx="4522200" cy="14431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2000" y="128125"/>
            <a:ext cx="8017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источников: что считалось доказательством
</a:t>
            </a:r>
            <a:endParaRPr lang="en-US" sz="235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057325" y="2750075"/>
            <a:ext cx="28017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исторических доказательств менялся вместе с вопросом, чьё прошлое и чей опыт признаются значимыми.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расширила набор источников: от текстов власти к разнообразным следам повседневности и памяти.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историографии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617393" y="1406774"/>
            <a:ext cx="3909219" cy="23299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означил переход к более широкому кругу исторических свидетельств.
</a:t>
            </a:r>
            <a:endParaRPr lang="en-US" sz="4168" dirty="0"/>
          </a:p>
        </p:txBody>
      </p:sp>
      <p:sp>
        <p:nvSpPr>
          <p:cNvPr id="5" name="Text 2"/>
          <p:cNvSpPr txBox="1"/>
          <p:nvPr/>
        </p:nvSpPr>
        <p:spPr>
          <a:xfrm>
            <a:off x="425350" y="4378000"/>
            <a:ext cx="66108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XX веке к архивным текстам власти добавились устные свидетельства, фотографии и личные архивы, что сделало прошлое видимым с разных сторон.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историографии XX века
</a:t>
            </a:r>
            <a:endParaRPr lang="en-US" sz="111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05450" y="12"/>
            <a:ext cx="6138600" cy="5143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империя как фабрика знаний
</a:t>
            </a:r>
            <a:endParaRPr lang="en-US" sz="2856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1750" y="1119825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и 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Переписи, карты и чиновничьи отчеты позволяли колониальной администрации считать население, определять налоги, рабочую силу и границы контроля. Знание о территории превращалось в инструмент управления, а не нейтрального описания.
</a:t>
            </a:r>
            <a:endParaRPr lang="en-US" sz="1248" dirty="0"/>
          </a:p>
        </p:txBody>
      </p:sp>
      <p:sp>
        <p:nvSpPr>
          <p:cNvPr id="10" name="Text 3"/>
          <p:cNvSpPr txBox="1"/>
          <p:nvPr/>
        </p:nvSpPr>
        <p:spPr>
          <a:xfrm>
            <a:off x="771750" y="2307744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Миссионерские записи и этнографические описания фиксировали языки, обычаи и верования, но часто через призму европейских представлений. Так формировался образ «чужого» общества, удобный для классификации и подчинения.
</a:t>
            </a:r>
            <a:endParaRPr lang="en-US" sz="1248" dirty="0"/>
          </a:p>
        </p:txBody>
      </p:sp>
      <p:sp>
        <p:nvSpPr>
          <p:cNvPr id="11" name="Text 4"/>
          <p:cNvSpPr txBox="1"/>
          <p:nvPr/>
        </p:nvSpPr>
        <p:spPr>
          <a:xfrm>
            <a:off x="771750" y="3495672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версия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империи складывали разрозненные сведения в официальную версию прошлого. То, что попадало в документы, считалось важным; повседневный опыт местных жителей, как правило, оставался за пределами записи.
</a:t>
            </a:r>
            <a:endParaRPr lang="en-US" sz="12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0200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Европоцентризм в историографии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0200" y="1089748"/>
            <a:ext cx="6946200" cy="10125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как норма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долго воспринималась как универсальная мера развития: ее политические формы, наука и культура объявлялись образцом, а другие регионы — более поздними или менее развитыми стадиями пути.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0200" y="2206473"/>
            <a:ext cx="6946200" cy="10125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иерархии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Азии, Африки и Америки нередко описывали через дефицит: как будто у этих обществ не было собственной динамики, а были только заимствования, зависимость и «отставание» от Европы.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30200" y="3323198"/>
            <a:ext cx="6946200" cy="10125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Исключенные голоса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академический канон попадали прежде всего европейские архивы и авторы, тогда как местные традиции памяти, устные рассказы и тексты на местных языках считались второстепенными или ненадежными.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575" y="100075"/>
            <a:ext cx="8001600" cy="5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колониальный архив неполон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373550" y="1047059"/>
            <a:ext cx="74787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 для 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архивы создавались для практических задач — учета налогов, контроля труда, наблюдения за населением и работы полиции. Поэтому в документах особенно заметна логика администрации, а не повседневный опыт людей.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373550" y="2433859"/>
            <a:ext cx="74787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Чьи голоса слышны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точные на вид бумаги отражают интересы власти: они отбирают, что фиксировать, а что пропускать. Из-за этого в архивах чаще видны категории чиновников, чем собственные слова подчиненных групп.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3550" y="3820659"/>
            <a:ext cx="74787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между строк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Историку важно читать архив не только по содержанию, но и по умолчаниям, пробелам и формулировкам. Именно там проявляется, как власть создавала картину мира и задавала рамки прошлого.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административные данные превращались в исторический канон, а затем стали объектом пересмотра.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колониальная власть формировала историю
</a:t>
            </a:r>
            <a:endParaRPr lang="en-US" sz="2651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после 1945 года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190825" y="1292282"/>
            <a:ext cx="1666500" cy="1780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1947 — Индия
</a:t>
            </a:r>
            <a:pPr algn="ctr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получает независимость, и антиколониальная политика становится примером для других движений в Азии и Африке. Начинается перестройка школьных программ, архивов и символов национальной памяти.
</a:t>
            </a:r>
            <a:endParaRPr lang="en-US" sz="1152" dirty="0"/>
          </a:p>
        </p:txBody>
      </p:sp>
      <p:sp>
        <p:nvSpPr>
          <p:cNvPr id="10" name="Text 3"/>
          <p:cNvSpPr txBox="1"/>
          <p:nvPr/>
        </p:nvSpPr>
        <p:spPr>
          <a:xfrm>
            <a:off x="1451528" y="3245889"/>
            <a:ext cx="1666500" cy="17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1950–1960-е — Африка
</a:t>
            </a:r>
            <a:pPr algn="ctr" indent="0" marL="0">
              <a:lnSpc>
                <a:spcPct val="100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1950–1960-е годы большинство африканских стран добиваются независимости. На карте мира появляются новые государства, которым нужно заново определить свою историю, героев и место в мире.
</a:t>
            </a:r>
            <a:endParaRPr lang="en-US" sz="1148" dirty="0"/>
          </a:p>
        </p:txBody>
      </p:sp>
      <p:sp>
        <p:nvSpPr>
          <p:cNvPr id="11" name="Text 4"/>
          <p:cNvSpPr txBox="1"/>
          <p:nvPr/>
        </p:nvSpPr>
        <p:spPr>
          <a:xfrm>
            <a:off x="2732475" y="1054800"/>
            <a:ext cx="16665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 — новый этап
</a:t>
            </a:r>
            <a:pPr algn="ctr" indent="0" marL="0">
              <a:lnSpc>
                <a:spcPct val="100000"/>
              </a:lnSpc>
              <a:buNone/>
            </a:pPr>
            <a:r>
              <a:rPr lang="en-US" sz="6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1970-е распадаются португальские колониальные империи. Деколонизация завершается не только политически, но и интеллектуально: усиливается пересмотр колониальных версий прошлого.
</a:t>
            </a:r>
            <a:endParaRPr lang="en-US" sz="106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05450" y="12"/>
            <a:ext cx="6138600" cy="5143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исторические акторы и национальные нарративы
</a:t>
            </a:r>
            <a:endParaRPr lang="en-US" sz="2528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1750" y="1119825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учебники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 создавали учебники, где история страны строилась вокруг собственных героев, ключевых событий и символов независимости. Это помогало укреплять общую гражданскую идентичность и отделяться от колониальной версии прошлого.
</a:t>
            </a:r>
            <a:endParaRPr lang="en-US" sz="1248" dirty="0"/>
          </a:p>
        </p:txBody>
      </p:sp>
      <p:sp>
        <p:nvSpPr>
          <p:cNvPr id="10" name="Text 3"/>
          <p:cNvSpPr txBox="1"/>
          <p:nvPr/>
        </p:nvSpPr>
        <p:spPr>
          <a:xfrm>
            <a:off x="771750" y="2307744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герои и языки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 внимания вошли антиколониальные движения, лидеры освобождения и местные языки. Историки начали изучать не только элиты, но и региональные традиции, долгое время исключенные из официального канона.
</a:t>
            </a:r>
            <a:endParaRPr lang="en-US" sz="1273" dirty="0"/>
          </a:p>
        </p:txBody>
      </p:sp>
      <p:sp>
        <p:nvSpPr>
          <p:cNvPr id="11" name="Text 4"/>
          <p:cNvSpPr txBox="1"/>
          <p:nvPr/>
        </p:nvSpPr>
        <p:spPr>
          <a:xfrm>
            <a:off x="771750" y="3495672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 проект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 архивы стали не просто хранилищами, а инструментами формирования национальной памяти. Через выставки, документы и памятные даты общества заново объясняли себе, кто они и откуда.
</a:t>
            </a:r>
            <a:endParaRPr lang="en-US" sz="13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200" y="171450"/>
            <a:ext cx="8283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Мини-кейс: один факт, два нарратива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0200" y="1447350"/>
            <a:ext cx="82836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колониальном изложении железная дорога выглядела символом прогресса и «цивилизационной миссии». Такой рассказ подчеркивал строительство и технику, но почти не говорил о неравном распределении выгоды и принудительном труде.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0200" y="2687825"/>
            <a:ext cx="82836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национальном нарративе тот же объект становится знаком извлечения ресурсов, контроля территории и эксплуатации рабочей силы. Значение факта меняется, потому что меняется вопрос, который задает историк.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1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6744" y="3104165"/>
            <a:ext cx="309900" cy="24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0319" y="1155650"/>
            <a:ext cx="22275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46744" y="3090392"/>
            <a:ext cx="309900" cy="2754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226750" y="171450"/>
            <a:ext cx="6704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подходы после деколонизации
</a:t>
            </a:r>
            <a:endParaRPr lang="en-US" sz="2745" dirty="0"/>
          </a:p>
        </p:txBody>
      </p:sp>
      <p:sp>
        <p:nvSpPr>
          <p:cNvPr id="13" name="Text 2"/>
          <p:cNvSpPr txBox="1"/>
          <p:nvPr/>
        </p:nvSpPr>
        <p:spPr>
          <a:xfrm>
            <a:off x="226750" y="1591220"/>
            <a:ext cx="32829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Постколониальный 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Постколониальные исследования анализируют, как имперская власть влияла на язык, образование, право и представления о норме. Они показывают, что последствия колониализма сохраняются и после политической независимости.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26750" y="3515198"/>
            <a:ext cx="32829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«снизу»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Субалтерн-подход ищет тех, кого почти не слышно в официальных документах: крестьян, рабочих, женщин, меньшинства. Его задача — вернуть в историю опыт людей без доступа к власти.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3646750" y="1591220"/>
            <a:ext cx="32829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свидетельства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история, локальные архивы и семейные коллекции помогают дополнять пробелы письменных источников. Сопоставление разных свидетельств делает прошлое более полным и менее односторонним.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646750" y="3515198"/>
            <a:ext cx="32829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перспектив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Мультиперспективность учит сравнивать разные версии одного события и не принимать одну из них как единственно верную. Для школьника это особенно важно: история становится исследованием, а не набором готовых ответов.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07874" y="1015875"/>
            <a:ext cx="5404800" cy="22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итог: история стала многоголосой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перестала быть только рассказом победителей: теперь рядом существуют государственные, локальные, устные и постколониальные версии прошлого. Именно в этом и проявляется ее современная многоголосость.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2026-07-26T07:03:54Z</dcterms:created>
  <dcterms:modified xsi:type="dcterms:W3CDTF">2026-07-26T07:03:54Z</dcterms:modified>
</cp:coreProperties>
</file>