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и мышонок: сказка о большой дружбе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бывает сильнее роста, размера и любой разницы.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очень разных героя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встречаются большой, спокойный слон и маленький, быстрый мышонок. Они совсем не похожи друг на друга, поэтому их история сразу привлекает внимание и помогает понять, как рождаются дружба, уважение и добрые поступки.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интересна первоклассникам
</a:t>
            </a:r>
            <a:endParaRPr lang="en-US" sz="2289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трудная ситуация, в которой нужно не просто смотреть, а действовать. Сюжет остаётся коротким и понятным, поэтому его удобно пересказывать по порядку.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герои помогают друг другу и становятся ближе. Для детей это ясный и добрый финал, который показывает, как взаимная помощь превращает случайную встречу в настоящую дружбу.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появляются рядом друг с другом и сразу вызывают улыбку: один огромный, другой крошечный. Такой контраст легко запоминается и делает начало истории особенно ярким.
</a:t>
            </a:r>
            <a:endParaRPr lang="en-US" sz="11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слон и мышонок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изображается крупным, сильным и спокойным. Он вызывает чувство надёжности. Но в сказке важна не только его сила, а ещё умение быть добрым и внимательным.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Мышонок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Мышонок показан маленьким, юрким и любознательным. Он выглядит совсем незаметным, но именно его ловкость и смелость оказываются очень важными. Так сказка напоминает, что ценность героя не зависит от размера.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между ними возникает спокойное общение. Детям легко увидеть, что добрые отношения строятся не на сходстве, а на вежливости, терпении и внимании.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есть осторожность: герои ещё не знают, можно ли доверять друг другу. Именно с такого момента часто начинается настоящая дружба, когда сначала просто интересно познакомиться.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слон и мышонок видят друг в друге полную противоположность. Один кажется слишком большим, другой — слишком маленьким, и это вызывает удивление.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героев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сказка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легко пересказать историю от встречи до дружбы.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Мышонок не прячется и не боится подойти к большому слону. Его смелость особенно заметна, потому что он остаётся маленьким героем в очень большой ситуации.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быстро и точно, замечая то, что другим может быть не видно. Благодаря этому его помощь приходит вовремя и становится по-настоящему нужной.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важен не размер, а доброта и решительность. Маленький герой может совершить поступок, который изменит всё вокруг.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мышонка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принимает помощь мышонка спокойно и без насмешки. Он не считает его слишком маленьким, а видит в нём настоящего помощника.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доброго поступка мышонка слон умеет показать благодарность. Это делает его образ тёплым и особенно близким детям.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уважает того, кто оказался рядом в трудный момент. Так сказка учит, что сила без доброты не делает героя настоящим.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становится примером вежливости и доверия. Именно такие качества помогают дружбе стать крепкой и радостной.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слона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героям подружиться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спокойный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и мышонок не торопятся спорить или смеяться друг над другом. Они говорят спокойно и внимательно слушают собеседника. Благодаря этому даже большая разница между ними не мешает им понять друг друга и начать дружить.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нужный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становится заметной в трудной ситуации. Когда один герой нуждается в поддержке, другой не остаётся в стороне и действует сразу. Такой поступок делает встречу героев не случайной, а по-настоящему важной.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и мышонок очень разные: один большой и сильный, другой маленький и быстрый. Но сказка показывает, что различия не мешают дружбе, если есть доверие и уважение.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между непохожими героями
</a:t>
            </a:r>
            <a:endParaRPr lang="en-US" sz="2568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помогают друг другу не ради похвалы, а потому что умеют замечать чужую нужду. Именно такое отношение делает их союз крепким и добрым.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эта история особенно важна: она учит видеть ценность каждого. Настоящий друг может быть совсем непохожим на тебя, и это совсем не страшно.
</a:t>
            </a:r>
            <a:endParaRPr lang="en-US" sz="11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Мышонок не прячется за спину слона, а сам идёт навстречу трудности. Его поступок показывает, что смелость начинается не с размера, а с готовности действовать.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смелости маленького героя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храбрость выглядит тихо: без громких слов, без хвастовства, без лишнего шума. Маленький герой просто замечает беду и сразу старается помочь.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это важный пример: если страшно, можно всё равно сделать доброе дело. Не обязательно быть самым сильным, чтобы поступить правильно.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мышонка особенно заметна рядом с огромным слоном. Контраст героев делает его поступок ещё значительнее и учит уважать маленького, но решительного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благодарность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Мышонок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трудный момент маленький герой не проходит мимо и делает то, что может. Его помощь оказывается вовремя и меняет ситуацию к лучшему.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замечает добро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герой понимает, что помощь пришла от того, кого легко было не заметить. Он видит не размер, а настоящий добрый поступок.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отвечает уважением и добрыми словами. Так между героями возникает тёплое чувство, которое делает их отношения крепкими и дружескими.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150" y="1524793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сказки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судить по внешности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нельзя смеяться над тем, кто меньше или слабее. Настоящая ценность героя раскрывается в делах, а не в росте.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друг другу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объединяет героев лучше любых слов. Когда один помогает другому, между ними появляется доверие, а вместе справляться легче и спокойнее.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и благодарить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делает дружбу прочнее, а благодарность показывает, что добро заметили. Даже самый маленький поступок становится важным, если его искренне ценят.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понятный язык делает сказку близкой первоклассникам. Короткие фразы, добрые действия и ясные образы помогают быстро уловить главную мысль без трудных объяснений.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большого слона и маленького мышонка очень яркие. Такой контраст легко представить, поэтому детям проще запомнить героев и пересказать историю по порядку.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встречаются слова о размере, силе и ловкости. Они помогают сразу увидеть разницу между героями и понять, почему их встреча так интересна.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которые легко запомнить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героев на рисунке
</a:t>
            </a:r>
            <a:endParaRPr lang="en-US" sz="2639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слон и крошечный друг
</a:t>
            </a:r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слон занимает почти всё пространство, поэтому сразу видно его величину и спокойствие. Рядом с ним мышонок выглядит совсем маленьким, но именно он привлекает внимание своей смелостью и живостью. Такой кадр хорошо передаёт контраст героев.
</a:t>
            </a:r>
            <a:endParaRPr lang="en-US" sz="1403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встреча в одном кадре
</a:t>
            </a:r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слона и мышонка могут быть мягкие, дружелюбные выражения мордочек, чтобы показать тёплые отношения. Спокойные цвета и аккуратные линии создают ощущение доброй сказки. Особенно выразительно смотрятся осторожный шаг слона и быстрый бег мышонка.
</a:t>
            </a:r>
            <a:endParaRPr lang="en-US" sz="14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героев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чувств в сказке идёт от первой встречи к настоящей дружбе: сначала герои удивляются друг другу, потом учатся доверять и помогают в трудный момент.
</a:t>
            </a:r>
            <a:endParaRPr lang="en-US" sz="8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2" y="1534738"/>
            <a:ext cx="713584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163" y="2643847"/>
            <a:ext cx="614475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02" y="3785183"/>
            <a:ext cx="713584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подходит для 1 класса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короткая и легко делится на части: встреча, трудность, помощь и дружба. Поэтому первоклассникам удобно пересказывать её по порядку без путаницы.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добрые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и мышонок сразу запоминаются, потому что они очень разные. Такое сочетание вызывает интерес, немного улыбки и помогает детям быстро понять смысл сказки.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и близкий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даже маленький может сделать большое дело. Эта мысль понятна детям, потому что учит верить в себя и замечать добрые поступки других.
</a:t>
            </a:r>
            <a:endParaRPr lang="en-US" sz="14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силён своим размером, спокойствием и уверенностью. Мышонок выделяется быстротой, внимательностью и смелостью, поэтому каждый герой полезен по-своему.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нет победителя и проигравшего, потому что герои не соревнуются. Их задача — не доказать, кто лучше, а вместе выйти из трудности.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слон и мышонок действуют сообща, их разные качества складываются в одну сильную команду. Так история учит ценить не только сходство, но и различия.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без соревнования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ценность героя не зависит от роста, возраста или внешней силы. Важно то, как он ведёт себя в трудный момент и готов ли помочь.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важнее громких слов. Мышонок показывает, что даже маленький герой может быть полезным, если он внимателен, смел и действует вовремя.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учит уважать помощь другого и отвечать благодарностью. Так сильный герой становится ещё лучше, потому что умеет быть добрым и справедливым.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друзья могут быть совсем непохожими, но это не мешает им поддерживать друг друга. Именно доверие и доброта делают их настоящей командой.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большая дружба в маленькой сказке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слоне и мышонке учит видеть силу в доброте, а смелость — в маленьком, но верном поступке. Поэтому их дружба остаётся тёплым и запоминающимся примером.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2026-05-24T02:27:53Z</dcterms:created>
  <dcterms:modified xsi:type="dcterms:W3CDTF">2026-05-24T02:27:53Z</dcterms:modified>
</cp:coreProperties>
</file>