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экспрессии генов у эукариот: ключевые направления и актуальность
</a:t>
            </a:r>
            <a:endParaRPr lang="en-US" sz="3069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Многоуровневый контроль генов обеспечивает сложность и адаптивность эукариот.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понимания регуляции генов у эукариот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регуляции генов эукариот сложна и была открыта во второй половине XX века. Современные исследования подтверждают её важность для развития многоклеточных организмов и адаптации клеток к изменениям среды.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генома эукариот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состоит из линейных хромосом, каждая из которых включает ДНК и обособленные белки-гистоны, формирующие структуру хроматина.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содержит как кодирующие участки — экзоны, так и некодирующие — интроны, а также регуляторные элементы: промоторы, энхансеры и сайленсеры.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и мобильные элементы обеспечивают динамичность, влияя на регуляторные механизмы и вариабельность экспрессии генов.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Компактирование ДНК в ядре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Нуклеосомная структура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наматывается на гистоновые восьмёрки — нуклеосомы, формируя первый уровень укладки. Это упрощает организацию и защищает генетический материал.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хроматина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Эухроматин — более рыхлый и доступный для транскрипции, тогда как гетерохроматин плотно упакован и транскрипционно неактивен, влияя на качество и активность генов.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5436" y="3245763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72911" y="1429640"/>
            <a:ext cx="403725" cy="461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метилирования ДНК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Целевые участки метилирования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Метилирование происходит преимущественно в CpG-островках путём добавления метильной группы к цитозину, что ограничивает доступ транскрипционных ферментов.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биологических процессах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Метилирование участвует в инактивации Х-хромосомы, геномном импринтинге, а также контролирует активность онкогенов и опухолевых супрессоров.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эпигенетического профиля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Эпигенетические изменения сохраняются при клеточном делении, обеспечивая долгосрочное регулирование генов и наследуемость экспрессии.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модификации гистонов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Ацетилирование лизинов ослабляет взаимодействие ДНК с гистонами, что способствует расширению хроматина и активации транскрипции.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ацетилтрансферазы и деацетилазы регулируют уровни ацетилирования, обеспечивая динамическую модуляцию генов.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Метилирование гистонов H3 и H4 оказывает разнообразное влияние: может как стимулировать, так и подавлять экспрессию в зависимости от локализации.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Метилтрансферазы и деметилазы контролируют метилирование гистонов, что является ещё одним уровнем эпигенетической регуляции.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энхансеров и сайленсеров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Энхансеры усиливают транскрипцию генов, зачастую находясь на значительном расстоянии, связываясь с факторами активации, которые контактируют с промотором.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Сайленсеры уменьшают активность генов, привлекая репрессоры, что снижает эффективность промотора и подавляет транскрипцию.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роль транскрипционных факторов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Классифицируются по структурным мотивам: цинковые пальцы, спираль-оборот-спираль и лейциновая молния, обеспечивая специфическое присоединение к ДНК.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контролируют процесс клеточного цикла и дифференцировки, обеспечивая адаптацию функций клеток в тканях.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отвечают за клеточную специфичность в экспрессии, активируясь под влиянием внутренних и внешних сигналов.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8353" y="1175216"/>
            <a:ext cx="6583195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доменных и клеточно-специфических генов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характеристики, экспрессия и функции доменных и клеточно-специфических генов.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Доменные гены обеспечивают базовые процессы, клеточно-специфические — специализированные функции.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данных из современных исследований молекулярной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промоторов и их функции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Промотор — стартовый участок гена, содержит последовательности для присоединения РНК-полимеразы II и основных транскрипционных факторов.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слаженной работы промотора зависит уровень и точность экспрессии генов в ответ на сигналы клетки.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CAAT- и GC-боксы обеспечивают связывание регуляторных белков, влияя на эффективность транскрипции.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TATA-бокс расположен около -25 нуклеотидов и отвечает за точное определение начала транскрипции.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Многоуровневая модель регуляции экспрессии генов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регуляции влияет на последующий, создавая сложную сеть контроля генной активности и обеспечивая адаптивность клеточных реакций.
</a:t>
            </a:r>
            <a:endParaRPr lang="en-US" sz="1563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между уровнями позволяет клеткам тонко настраивать экспрессию в ответ на внутренние и внешние сигналы.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обзоры молекулярной биологии, 2024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Альтернативный сплайсинг и его значение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белков благодаря альтернативному сплайсингу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Альтернативный сплайсинг позволяет одному гену порождать множество белков, расширяя функциональный потенциал клеток. Это критично для адаптации и специализированных функций тканей.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иммунной системе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иммуноглобулинов используют альтернативный сплайсинг для синтеза вариативных антител, необходимых для эффективного распознавания антигенов и обеспечения иммунологической памяти.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Сплайсинг в нервной ткани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применяют альтернативный сплайсинг для создания изоформ белков, участвующих в синаптической передаче и пластичности мозга, поддерживая сложные когнитивные функции.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МикроРНК и малые некодирующие РНК в посттранскрипционной регуляции
</a:t>
            </a:r>
            <a:endParaRPr lang="en-US" sz="293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МикроРНК связываются с мРНК-мишенями, подавляя трансляцию или вызывая деградацию, тем самым контролируют уровень белков в клетке.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деятельности микроРНК связаны с онкологическими и генетическими заболеваниями, подчеркивая их важность в нормальном развитии и гомеостазе.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интерферирующие РНК также регулируют генные ответы, защищая клетки от вирусов и транспозонов, поддерживая геномную стабильность.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Посттрансляционные модификации белков: регуляция активности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Фосфорилирование — быстрая активация или инактивация белков, регулирующая сигнальные пути и клеточный ответ на стимулы.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Ацетилирование изменяет структуру белков и взаимодействия, влияя на транскрипцию и стабильность белков.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Убиквитинирование метит белки для деградации в протеасомах, поддерживая качество и динамику протеома.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модификации, такие как метилирование или гликозилирование, регулируют функции и локализацию белков, расширяя регуляторные возможности клетки.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регуляция в эмбриональном развитии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эмбриональное развитие управляется экспрессией HOX-генов, которые задают пространственную организацию тканей и органов. Эти гены определяют ось тела и зональность эмбриона.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сигнальные каскады координируют развитие, и мутации в них приводят к врожденным аномалиям, подчёркивая критическую роль регуляции в морфогенезе.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экспрессия в онтогенезе и специфичность клеточных фенотипов
</a:t>
            </a:r>
            <a:endParaRPr lang="en-US" sz="2994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эритроцитах происходит выключение ядра и активация генов, ответственных за транспорт кислорода, что формирует их уникальные функции.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характеризуются активной экспрессией генов, кодирующих рецепторы нейротрансмиттеров, поддерживая передачу сигналов в нервной системе.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Специфическая регуляция позволяет клеткам сохранять свою функцию и адаптироваться к изменяющимся условиям организма.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регуляция и ответ на внешние стимулы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активируют защитные гены при тепловом шоке, синтезируя шапероны для восстановления белков и поддержания клеточного гомеостаза.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сигналы изменяют активацию транскрипционных факторов, влияя на метаболизм и клеточный рост.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гипоксии усиливается экспрессия генов, обеспечивающих адаптацию к недостатку кислорода, таких как HIF.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УФ-излучение вызывает регуляцию генов репарации ДНК и апоптоза для предотвращения мутаций.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008280"/>
            <a:ext cx="4814700" cy="22046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регуляции генов: примеры и последствия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типы нарушений генной регуляции, связанные с конкретными заболеваниями, их молекулярные особенности и клинические проявления.
</a:t>
            </a:r>
            <a:endParaRPr lang="en-US" sz="1498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Регуляторные сбои генной экспрессии лежат в основе ряда наследственных и приобретённых заболеваний.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публикации по молекулярной патологии,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регуляции экспрессии генов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РНК (RNA-seq)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метод позволяет количественно оценить уровень транскриптов в клетке, выявляя активные и подавленные гены. Широко применяется для анализа ткани и изучения дифференцировки клеток.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CRISPR-interference и эпигеномное профилирование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CRISPRi дает возможность специфически подавлять экспрессию отдельных генов, изучая их функции. ChIP-seq анализирует взаимодействия белков с ДНК, раскрывая механизмы регуляции на уровне хроматина.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регуляции генов: перспективы и вызовы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механизмов регуляции генов открывает новые горизонты для медицины, позволяя создавать персонализированные терапии и бороться с наследственными и онкологическими заболеваниями.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2026-05-09T23:12:16Z</dcterms:created>
  <dcterms:modified xsi:type="dcterms:W3CDTF">2026-05-09T23:12:16Z</dcterms:modified>
</cp:coreProperties>
</file>