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Электроэнергетика регионов России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и люди создают работающую каждый день энергосистему.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региональная энергетика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Электроэнергетика показывает, как станции, сети и территория вместе обеспечивают города, заводы и дома. Для регионов важны климат, реки, рельеф, расстояния и размещение потребителей.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2049" y="1499146"/>
            <a:ext cx="239175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13718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электричество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комфорт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даёт свет, движение, связь и работу бытовых приборов. Без него не обходятся школы, больницы, транспорт и современные предприятия, поэтому надёжность снабжения становится ежедневной необходимостью.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должна работать непрерывно, иметь запас мощности и выдерживать перегрузки. Если нагрузка резко растёт, система должна сохранить частоту и не допустить отключений важных объектов.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появляется на станции, а затем проходит по линиям и подстанциям. Провода не служат складом: они только передают поток, который нужно сразу распределить между потребителями.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жизни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Электроэнергия нужна не только городам, но и заводам, портам, фермам и цифровой связи. Поэтому энергетика тесно связана с жизнью региона и его хозяйством.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у моря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тянется к морю, портам и крупным городам. Здесь особенно заметны связи между промышленностью, транспортом и электроснабжением, потому что многие потребители сосредоточены в узлах с высокой нагрузкой.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Юг 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Юг отличается тёплым климатом, курортами и сельским хозяйством. Это территория, где спрос меняется по сезонам, а энергия нужна и городам, и полям, и туристической инфраструктуре.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 в горах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 выделяется горами, реками и сложным рельефом. Здесь энергетическая сеть должна учитывать перепады высот, удалённые населённые пункты и особую роль гидроэнергетики.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района на карте России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энергосистема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Станции, подстанции и линии вместе поддерживают подачу электричества и быстро подхватывают нагрузку при сбоях.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Северо-Запад: климат и потребление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6873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пик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отопительный сезон увеличивает расход энергии на освещение и работу отопительных систем. Зимой сеть особенно загружена, потому что световой день короче и потребление растёт.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16873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создают постоянный спрос в любое время года. Метро, уличное освещение, торговые центры и предприятия работают без перерыва, поэтому система должна быть рассчитана на стабильную нагрузку.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6873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транспортные узлы тоже требуют много электричества. Сортировка грузов, связь, складские комплексы и инфраструктура движения зависят от надёжной подачи энергии каждый день.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581802" y="1246878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ГЭС на реках
</a:t>
            </a:r>
            <a:pPr algn="l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Гидроэлектростанции используют реки и перепад высот, которые есть в отдельных частях района. Такая генерация помогает получать энергию из местных ресурсов и поддерживать баланс системы.
</a:t>
            </a:r>
            <a:endParaRPr lang="en-US" sz="1425" dirty="0"/>
          </a:p>
        </p:txBody>
      </p:sp>
      <p:sp>
        <p:nvSpPr>
          <p:cNvPr id="10" name="Text 2"/>
          <p:cNvSpPr txBox="1"/>
          <p:nvPr/>
        </p:nvSpPr>
        <p:spPr>
          <a:xfrm>
            <a:off x="3581802" y="2491706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ТЭС для 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станции дают устойчивую базовую мощность и помогают покрывать пики спроса. Они особенно важны там, где нужно быстро подстраиваться под изменение потребления.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81802" y="3736537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Атомный вклад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Атомная генерация добавляет крупный и стабильный вклад в общий энергетический баланс. Она снижает зависимость региона от погодных условий и помогает держать систему надёжной.
</a:t>
            </a:r>
            <a:endParaRPr lang="en-US" sz="1446" dirty="0"/>
          </a:p>
        </p:txBody>
      </p:sp>
      <p:sp>
        <p:nvSpPr>
          <p:cNvPr id="12" name="Text 4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Северо-Запад: основные источники энергии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Северо-Запад: города, промышленность и спрос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96998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Большие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город, тем выше и сложнее его энергопотребление. Освещение улиц, работа метро, бытовые приборы и связь требуют постоянной подачи энергии без заметных перерывов.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696998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 повышают нагрузку на сеть особенно сильно. Заводы, склады и перерабатывающие площадки нуждаются не только в количестве энергии, но и в её стабильности.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696998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Резерв сети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узлы и густонаселённые районы должны иметь резервные схемы. Если одна линия перегружена, систему приходится быстро переключать, чтобы сохранить надёжность снабжения.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для 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магистральной ЛЭП энергия уходит далеко от станции к городам и подстанциям. Такой путь похож на широкую дорогу, по которой поток движется без остановок, пока не дойдёт до распределительного узла.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Трансформаторы работают как важные переключатели напряжения. На длинной линии его повышают, чтобы уменьшить потери, а ближе к потребителю понижают до безопасного уровня.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районов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сеть соединяет несколько районов, она становится устойчивее. Одни линии подают мощность, другие принимают её, и вся система лучше справляется с ремонтом и пиковыми нагрузками.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Северо-Запад: линии электропередачи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единой сети важна стандартная частота, чтобы станции и потребители работали согласованно без сбоев.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энергетическая система России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Гц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частота, на которой должна работать энергосистема России.
</a:t>
            </a:r>
            <a:endParaRPr lang="en-US" sz="5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сети в России поддерживается на уровне 50 Гц, чтобы оборудование работало согласованно и без сбоев.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энергетическая система России; учебные материалы по электроэнергетике.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Гц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стандарт, который помогает всей энергосистеме работать синхронно.
</a:t>
            </a:r>
            <a:endParaRPr lang="en-US" sz="5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Юг: вода, ветер и солнце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России выработка и спрос заметно меняются по сезонам: вода зависит от стока рек, а ветер и солнце — от погоды и времени года.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 остаётся основой, а ветер и солнце помогают в подходящие периоды. Вместе источники лучше покрывают изменчивый спрос юга.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природным условиям и источникам энергии Южного федерального округа (обобщённо).
</a:t>
            </a:r>
            <a:endParaRPr lang="en-US" sz="118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Кавказ: рельеф и гидроэнергия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3695096" y="129556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реки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реки Северного Кавказа создают условия для гидроэнергетики: перепад высот помогает получать электричество без длинной передачи топлива и делает ГЭС важной частью местного баланса.
</a:t>
            </a:r>
            <a:endParaRPr lang="en-US" sz="1324" dirty="0"/>
          </a:p>
        </p:txBody>
      </p:sp>
      <p:sp>
        <p:nvSpPr>
          <p:cNvPr id="11" name="Text 3"/>
          <p:cNvSpPr txBox="1"/>
          <p:nvPr/>
        </p:nvSpPr>
        <p:spPr>
          <a:xfrm>
            <a:off x="3695096" y="2535354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трассировка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рельеф влияет на размещение сетей: линии электропередачи проходят через ущелья, перевалы и долины, поэтому проектирование требует точного учёта природных препятствий.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3695096" y="377515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Удалённые потребители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небольших и удалённых населённых пунктов особенно важны подстанции и надёжные связи с общей сетью, чтобы электричество поступало даже при ремонтах и непогоде.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Кавказ: снабжение удалённых территорий
</a:t>
            </a:r>
            <a:endParaRPr lang="en-US" sz="248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6873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опорных узлов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основные точки питания и проверяют, какие населённые пункты и объекты должны получать энергию без перерыва даже при аварии или ремонте.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16873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резерва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 ним подключают резервные линии и подстанции, чтобы при отключении одного участка поток можно было быстро перенаправить по другому маршруту.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6873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Переключение и 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сеть настраивают для переключения и контроля, чтобы диспетчеры могли восстановить питание без долгих перерывов и больших потерь.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Перетоки между энергосистемами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энергосистемы передают мощность между районами при дефиците и пиковых нагрузках.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энергии от станции к потребителю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электроэнергии от генерации до конечного потребителя и точку, где напряжение становится безопасным для использования.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02971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56923" y="2186677"/>
            <a:ext cx="279037" cy="31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191027"/>
            <a:ext cx="310200" cy="31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02971"/>
            <a:ext cx="310200" cy="31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 энергетике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 измерения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непрерывно измеряют параметры сети и передают данные в систему управления, чтобы специалисты быстро замечали перегрузки и отклонения от нормы.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защита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устройства помогают локализовать неисправности и переключать питание, уменьшая время отключений для домов, школ и предприятий.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управление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 видит состояние линий и станций на экране и может перераспределять нагрузку между районами, если спрос резко меняется.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учёт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учёт помогает точнее понимать расход энергии и планировать работу сетей, чтобы меньше терять электричество при передаче.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Пиковый спрос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Пиковые нагрузки возникают утром, вечером, зимой и летом, когда люди активнее пользуются светом, отоплением или кондиционерами. Сети должны выдерживать такие скачки без перегрузок.
</a:t>
            </a:r>
            <a:endParaRPr lang="en-US" sz="1417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сетей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оборудования повышает риск аварий, особенно если станции и линии долго работают без обновления. Модернизация снижает потери и делает систему надёжнее.
</a:t>
            </a:r>
            <a:endParaRPr lang="en-US" sz="1453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рельеф усложняют работу: штормы, морозы, жара и горные участки могут повреждать линии или мешать ремонту. Это требует запасных схем питания.
</a:t>
            </a:r>
            <a:endParaRPr lang="en-US" sz="1472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размещение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задачи связаны с выбросами тепловых станций, режимом рек на ГЭС и выбором мест для новых линий. Здесь важно находить баланс между пользой и воздействием на природу.
</a:t>
            </a:r>
            <a:endParaRPr lang="en-US" sz="1419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 вызовы для трёх районов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и доставки энергии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Электроэнергия появляется на станции, где используются вода, топливо, ветер или солнце. Далее она проходит первичное преобразование и готовится к передаче.
</a:t>
            </a:r>
            <a:endParaRPr lang="en-US" sz="1297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 сети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Повышающие подстанции поднимают напряжение, а магистральные линии доставляют мощность на большие расстояния между районами и крупными центрами потребления.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потребителю
</a:t>
            </a:r>
            <a:pPr algn="l" indent="0" marL="0">
              <a:lnSpc>
                <a:spcPct val="100000"/>
              </a:lnSpc>
              <a:buNone/>
            </a:pPr>
            <a:r>
              <a:rPr lang="en-US" sz="47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Распределительные подстанции снижают напряжение и направляют поток в города, посёлки, школы и предприятия. Здесь особенно важны точность и безопасность.
</a:t>
            </a:r>
            <a:endParaRPr lang="en-US" sz="1226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энергосистема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48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будущем возрастут роль накопителей, цифрового управления и более гибких источников. Это поможет сглаживать пики и лучше использовать воду, ветер и солнце.
</a:t>
            </a:r>
            <a:endParaRPr lang="en-US" sz="125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объединяет регионы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Северо-Запад, Европейский Юг и Северный Кавказ по-разному используют свои ресурсы, но вместе образуют связанную энергосистему. Её устойчивость держится на резервах, грамотном управлении и работе специалистов.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2026-07-27T01:15:47Z</dcterms:created>
  <dcterms:modified xsi:type="dcterms:W3CDTF">2026-07-27T01:15:47Z</dcterms:modified>
</cp:coreProperties>
</file>