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и стихотворение «Во глубине сибирских руд...»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дружбе, надежде и внутренней свободе.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Декабристы: восстание и ссылка
</a:t>
            </a:r>
            <a:endParaRPr lang="en-US" sz="2151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восстания 1825 года многие декабристы были осуждены и отправлены в Сибирь. Пушкин знал некоторых из них лично и переживал их судьбу как трагедию близких друзей.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появилось стихотворение
</a:t>
            </a:r>
            <a:endParaRPr lang="en-US" sz="2217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1825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Сенатской площади в Петербурге произошло восстание декабристов, которое стало важным событием русской истории и определило судьбу его участников.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1827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стихотворение вскоре после отправки первых декабристов в Сибирь, стремясь поддержать их словом и выразить верность друзьям.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утверждает, что страдания не могут уничтожить честь, память о товарищах и надежду на освобождение в будущем.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и в каком жанре адресовано стихотворение
</a:t>
            </a:r>
            <a:endParaRPr lang="en-US" sz="2214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личное письмо в стихах. Такая форма делает обращение к читателю особенно теплым и искренним, хотя речь идет о важном историческом событии.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послания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обращается прежде всего к своим друзьям, оказавшимся в ссылке. Это не абстрактный текст, а слово поддержки конкретным людям, переживающим тяжелое испытание.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Адресаты — декабристы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личным сочувствием скрывается более широкий смысл: поэт говорит о чести, свободе и ответственности перед страной. Поэтому стихотворение относится и к гражданской лирике.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XIX века Сибирь была не просто географией, а символом удаленности и одиночества. Туда отправляли на каторгу и ссылку, поэтому в воображении она соединялась с долгой дорогой, холодом и разлукой с домом.
</a:t>
            </a:r>
            <a:endParaRPr lang="en-US" sz="1179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край разлуки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пейзаж несвободы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эта территория выглядит суровой и мрачной. Заснеженная степь, дорога в снегах и острог легко вызывают чувство тревоги, но именно на таком фоне особенно заметна надежда на будущий свет.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Сибирь воспринималась в XIX веке
</a:t>
            </a:r>
            <a:endParaRPr lang="en-US" sz="23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сразу обращены к тем, кто оказался вдали от родины. Пушкин говорит с ними спокойно и уверенно, как человек, который не оставляет друзей в беде.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стихотворения показывает: внешние стены и цепи не могут полностью подчинить человека. Внутренняя свобода сохраняется, если он верит в правду и помнит о достоинстве.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слышны не гнев и не отчаяние, а поддержка. Поэт словно передает заключенным моральную силу и убежденность, что тяжелое время не будет вечным.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строфа: главная мысль начала стихотворения
</a:t>
            </a:r>
            <a:endParaRPr lang="en-US" sz="19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1827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стихотворения, когда поэт поддержал сосланных декабристов.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дата: она показывает, как быстро Пушкин откликнулся на чужую беду и превратил сочувствие в поэтическое слово.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«Во глубине сибирских руд...», 1827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друг и гражданин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с декабристами не свысока, а как человек, который разделяет их боль. В этом чувствуются личная верность и искреннее участие.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уважение к их мужеству. Пушкин не забывает, что друзья заплатили за свои убеждения очень высокую цену.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слово становится поддержкой на расстоянии. Оно помогает сохранить связь между людьми, которых разделили тюрьма, ссылка и время.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текст выражает гражданскую позицию. Пушкин напоминает, что честь, память и надежда важны не меньше, чем сама свобода.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тексте личное чувство и гражданский смысл не разделены, а действуют вместе.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надежда: именно она объединяет остальные темы и делает стихотворение сильным и светлым, несмотря на тяжелую историческую ситуацию.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стихотворения А.С. Пушкина «Во глубине сибирских руд..."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прямой разговор с заключенными. Благодаря этому текст звучит лично и доверительно, словно поэт говорит каждому другу отдельно.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резко противопоставлены темнота ссылки и свет будущей свободы. Такой контраст помогает лучше почувствовать главную мысль о надежде.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выразительные образы, чтобы показать не только место ссылки, но и внутреннее состояние героев. Образы делают смысл ярким и запоминающимся.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ритм и повторяющиеся интонации создают ощущение силы и уверенности. Стихотворение легко запоминается и звучит как спокойное, но твердое обещание.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спокойная и собранная: Пушкин не кричит о боли, а говорит сдержанно, словно передает друзьям уверенность в их духовной силе.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прямого бунта или горького упрека. Вместо этого звучат уважение к заключенным, вера в их стойкость и тихая, но твердая поддержка.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делает стихотворение особенно убедительным. Оно показывает, что дружба, достоинство и надежда могут быть сильнее тяжёлых обстоятельств и разлуки.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Сопоставление: ссылка, свобода, внутренняя сила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«Во глубине сибирских руд...»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в стихотворении соединяются три главные линии смысла.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противопоставляет внешнюю несвободу и внутреннюю стойкость: человека удерживают стены, но не могут сломать его честь и память о друзьях.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мыслей в стихотворении А.С. Пушкина «Во глубине сибирских руд...».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декабристы: связь через дружбу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знал многих декабристов ещё по Царскосельскому лицею. Их судьба была для него не чужой историей, а трагедией близких людей, к которым он сохранял верность.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гражданская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участвовал в восстании, но разделял стремление к свободе и уважал мужество своих друзей. Поэтому стихотворение звучит не как отчёт, а как искреннее обращение.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 личная биография поэта связана с важными событиями российской истории.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события, связанные со стихотворением
</a:t>
            </a:r>
            <a:endParaRPr lang="en-US" sz="2424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появляется как эмоциональный отклик на поражение декабристов и их ссылку, а не как отвлечённое лирическое размышление.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даты: 1811 — открытие Царскосельского лицея; 1825 — восстание декабристов; 1826 — следствие и приговоры; 1827 — создание стихотворения «Во глубине сибирских руд...»
</a:t>
            </a:r>
            <a:endParaRPr lang="en-US" sz="7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 Пушкина простая, но очень точная: несколько слов сразу создают образ неволи, ожидания и дружеской поддержки, без лишних пояснений и украшений.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слова сочетаются с ясной речью. Благодаря этому стихотворение звучит торжественно, но остаётся понятным и близким даже современному школьнику.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ключевые понятия: свобода, надежда, терпенье, друзья, честь. Они повторяются не случайно и помогают запомнить главный смысл текста.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делают речь сильной и собранной. Каждое слово работает на общий эффект: передать большое чувство в очень небольшом по объёму стихотворении.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письмо другу, оказавшемуся далеко от дома. В нём чувствуется тепло, как от маленькой свечи в тёмной комнате: она не устраняет ночь, но помогает дождаться утра.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поддерживает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сквозь зиму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ссылки легко представить как долгую зимнюю дорогу. Снег, холод и расстояние создают ощущение трудного пути, но в тексте рядом с ними всегда есть надежда на возвращение и встречу.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24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«Во глубине сибирских руд...»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цитаты помогают увидеть, как в небольшом стихотворении раскрываются главные идеи.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усиливает общий замысел: поддержать друзей, сохранить их достоинство и напомнить, что страдания не бесследны.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Пушкина
</a:t>
            </a:r>
            <a:endParaRPr lang="en-US" sz="2458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входит в круг произведений Пушкина о свободе, чести и гражданской ответственности. Оно показывает, как поэт соединяет личное чувство с важной общественной темой.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Вольнолюбивая лирика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не для отвлечённой публики, а для людей, которых поэт хорошо знал и уважал. Это делает его особенно искренним и доверительным.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друзьям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выражает уважение к мужеству декабристов без громких лозунгов. Его гражданское слово звучит спокойно, но твёрдо и убеждённо.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стало символом того, что поэзия может поддерживать, объединять и сохранять память о важных событиях и людях даже на расстоянии.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поэтического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стихотворении
</a:t>
            </a:r>
            <a:endParaRPr lang="en-US" sz="2962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 глубине сибирских руд...» показывает, что даже в тяжёлой ссылке человек может сохранить честь, верность и надежду. В этом и заключается его главная сила.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2026-05-22T21:29:01Z</dcterms:created>
  <dcterms:modified xsi:type="dcterms:W3CDTF">2026-05-22T21:29:01Z</dcterms:modified>
</cp:coreProperties>
</file>