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одно, пишем другое: разберёмся без путаницы!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и буквы: почему это не одно и то же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устная речь превращается в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говорит звуками, а потом записывает речь буквами. Но совпадают они не всегда. Поэтому важно учиться слышать слово внимательно, чтобы уверенно читать, писать и не попадать в весёлые ловушки русского языка.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речи — это то, что мы произносим и слышим в слове. Он возникает не на бумаге, а в живой речи, когда воздух проходит через речевые органы.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произносятся свободно. Их можно тянуть и даже пропевать: а, о, у. Они помогают образовывать слоги и делают слово звучным.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образуются с преградой во рту. Поэтому в них слышится шум, а иногда и голос. Именно они делают речь чёткой и различимой.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 на письме, который помогает записать звук или даже несколько звуков. Сама по себе буква не звучит, её можно только увидеть.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буква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алфавите буквы стоят в строгом порядке. Это как аккуратная очередь: каждая буква знает своё место и не любит перепутываться с соседями.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нужны, чтобы читать и писать слова: дом, лес, школа. Без них речь нельзя было бы надёжно сохранить на бумаге и передать другому человеку.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может вести себя по-разному в разных словах. Поэтому важно смотреть не только на знак, но и на звучание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речевого аппарата: от воздуха к звуку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начинается в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говорим, воздух выходит из лёгких и движется вверх. Это первый шаг к появлению звука. Без потока воздуха слово просто не сможет зазвучать, как не зазвучит свисток без дыхания.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помогает включить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воздух проходит через гортань. Там голосовые связки могут вибрировать, и тогда появляется звонкий звук. Если голос не участвует, звук становится глухим и звучит по-другому.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 и зубы меняют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звук проходит через настоящую мастерскую. Язык, губы и зубы помогают сделать его твёрдым, мягким, шумным или тихим. Поэтому одно и то же слово может звучать очень узнаваемо, но при этом по-разному.
</a:t>
            </a:r>
            <a:endParaRPr lang="en-US" sz="10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216" y="4141705"/>
            <a:ext cx="463838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гласные звуки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пропеть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звучат свободно, без преграды. Их можно долго тянуть, словно маленькую песенку, и они хорошо слышны в слове.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идёт свободно
</a:t>
            </a:r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гласного воздух не встречает сильной преграды во рту. Поэтому звук получается чистым, ровным и очень заметным на слух.
</a:t>
            </a:r>
            <a:endParaRPr lang="en-US" sz="1260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строят слоги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гласных слог не получится. Именно они становятся центром слога и помогают слову складываться в понятную, удобную для произношения форму.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обозначают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гласные записывают буквами а, о, у, ы, э, и, е, ё, ю, я. В словах они помогают правильно читать и слышать ритм речи.
</a:t>
            </a:r>
            <a:endParaRPr lang="en-US" sz="12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произносятся с преградой: воздух как будто встречает маленькую помеху. Поэтому они звучат иначе, чем гласные, и делают речь более чёткой.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звуки: звонкие и глухие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голосом: б, в, г, д, ж, з. Глухие согласные звучат без голоса: п, ф, к, т, ш, 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звонкий и глухой звук могут менять смысл. Стоит заменить один звук — и получится другое слово, поэтому слушать их нужно очень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твёрдый или мягкий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согласный может звучать по-разному. В словах лук и люк это хорошо слышно: смысл меняется, а вместе с ним и звучание.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подсказку на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часто показывают буквы е, ё, и, ю, я или мягкий знак ь. Они помогают понять, как читать согласный правильно и без спотыкания.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 слово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слышишь и видишь слово вместе, легче заметить, где согласный мягкий, а где твёрдый. Это очень помогает при чтении и письме.
</a:t>
            </a:r>
            <a:endParaRPr lang="en-US" sz="13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Е, ё, ю, я умеют подсказывать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слова, после гласной и после мягкого знака эти буквы часто обозначают два звука. Поэтому в словах ель, ёж, юла и маяк они ведут себя особенно заметно и очень помогают читателю.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— тихий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 не обозначает звук, но показывает, что согласный рядом нужно произнести мягко. В словах конь, день и мальчик она работает как маленькая, но очень важная подсказка.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внимательного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буквы-помощники цветом, слово сразу становится понятнее. Ребёнок быстрее замечает, где буква помогает услышать мягкость, а где — сразу два звука. Почти как тайный знак для юного сыщика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Буквы-помощники на службе у звуков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есть в русском алфавите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букв меньше, чем возможных звуковых вариантов в словах: одна буква иногда помогает прочитать сразу два звука.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по звукам и буквам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 помогает услышать его звучание и сравнить его с записью на 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маленькая часть слова, в которой обязательно есть один гласный звук. Если гласный тянется, его легче услышать и найти границу между слогами.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 ударение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мама и школа можно быстро заметить по два слога: ма-ма и шко-ла. Такое деление помогает читать слово спокойно и без спешки.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сильнее других. Ударный гласный слышится яснее, поэтому его особенно важно запомнить, когда слово пишется или проверяется.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похожих словах ударение может меняться. Из-за этого слово звучит по-разному, и нужно внимательно слушать, какой слог произносится с большей силой.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различать звонкие и глухие согласные. Именно они часто помогают отличить похожие слова и не попасть в смешную языковую ловушку.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смысл слова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один звук, получится совсем другое слово. Так вместо дома может появиться том, а вместо мишки — мышка. Ухо здесь работает как строгий, но добрый помощник.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 слово внимательно, ошибка почти не подкрадывается. Это полезно и при чтении, и при письме, и даже в разговоре с друзьями.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правильная речь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вслух и старается произносить слова по литературной норме. Рядом лежат карточки с трудными словами: молоко, звонит, щавель. Так легче заметить, как слово звучит правильно и уверенно.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любят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 речи требуют особой осторожности. Их звук может отличаться от того, что хочется сказать наугад. Карточки помогают увидеть слово, услышать его и не торопиться с ответом.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 медленно и чётко, он лучше слышит каждый звук. Это помогает не только произносить слова правильно, но и запоминать их звучание, как будто слово само подсказывает верный ответ.
</a:t>
            </a:r>
            <a:endParaRPr lang="en-US" sz="10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сам не произносится, но помогает понять, что согласный перед ним нужно сказать мягко. В словах конь и день это особенно хорошо слышно.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буква без звука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мягкий знак тоже важен. В слове мальчик он показывает, что звук [л'] звучит мягко, а слово читается ровно и правильно.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знак словно тихий помощник. Он не шумит, но очень нужен, потому что подсказывает, как читать и писать слово без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ь и ъ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согласный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этими знаками стоит согласный звук. Он подготавливает слово к следующей части и не позволяет буквам слиться слишком тесно.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знак-разделитель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 как будто ставят в слове маленькую остановку. После неё звуки слышатся отдельно и ясно.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два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семья, вьюга, подъезд мы слышим нужное звучание после согласного. Разделительные знаки помогают сохранить его без путаницы.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нужно произнести медленно и чётко, лучше по слогам. Так звуки не убегают и их легче расслышать один за другим.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звуки в слове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слово сравнивают с его записью буквами. Если что-то не совпало, нужно ещё раз послушать слово и проверить его внимательно.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удобно найти первый звук, последний и ударный. Эти звуки часто помогают быстрее понять, как устроено слово и где могут быть трудности.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полезен такой способ в словах с е, ё, ю, я, ь и ъ. Эти буквы любят устраивать маленькие сюрпризы, но внимательному ученику они не страшны.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4074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для внимательных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 слух и на глаз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солнце и лестница читаются не так просто, как кажутся на первый взгляд. В них есть сочетания, которые легко пропустить, если слушать невнимательно.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особенно тщательно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честный и поздно часть звуков звучит не совсем так, как ожидается по буквам. Поэтому ухо здесь должно работать очень аккуратно и терпеливо.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трудные места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его полезно произнести медленно и по слогам. Тогда трудное место становится заметнее, а ошибка — почти исчезает.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можно поймать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путают даже торопливых учеников. Но внимательное слушание помогает поймать ошибку вовремя и не дать ей испортить запись.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 и произносим, а букву видим и пишем. Это главная подсказка темы, которая помогает не смешивать устную речь и письмо.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темы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можно тянуть, а согласные произносятся с преградой. Ещё есть буквы е, ё, ю, я и мягкий знак ь — настоящие помощники в слове.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различает звук и букву, он читает точнее и пишет увереннее. Значит, слух становится внимательным, а язык — послушным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звуков и букв помогает читать без путаницы, писать аккуратнее и лучше понимать слова. Внимательное ухо делает русский язык ясным, красивым и совсем не скучным.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2026-05-21T22:38:12Z</dcterms:created>
  <dcterms:modified xsi:type="dcterms:W3CDTF">2026-05-21T22:38:12Z</dcterms:modified>
</cp:coreProperties>
</file>