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обычные детали становятся знаками скрытого конфликта?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«Мерещится мне всюду драма»: ключевая идея урока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русская литература особенно остро всматривается в кризис личности, тревогу и внутренний разлад. Сегодня мы увидим, как поэзия превращает повседневность в пространство скрытого напряжения.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Драматическое мировосприятие в литературе рубежа веков
</a:t>
            </a:r>
            <a:endParaRPr lang="en-US" sz="2469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в литературе — это не только театральный жанр, но и способ показать жизнь как столкновение сил, характеров и ценностей, где каждый выбор имеет цену.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Драматизм возникает там, где есть конфликт, напряжение и невозможность простого решения; поэтому он особенно заметен в ситуациях моральной или психологической развилки.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драматизм проявляется как внутренний конфликт героя: через тревожную интонацию, обострённое чувство времени и ощущение неустойчивости собственной судьбы.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«драма» в литературе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сцены и театра в литературе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жизнь похожа на спектакль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оказывается словно на сцене, где каждый жест виден постороннему взгляду. Такая перспектива подчёркивает не только внешнюю игру, но и скрытое напряжение между тем, кем человек кажется, и тем, кем он является на самом деле.
</a:t>
            </a:r>
            <a:endParaRPr lang="en-US" sz="1029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Маска, занавес и полумрак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детали помогают передать границу между открытым и скрытым. Маска намекает на двойственность, занавес — на отделённость тайны от явного мира, а полутёмный зал создаёт ощущение наблюдения, недосказанности и внутренней неуверенности.
</a:t>
            </a:r>
            <a:endParaRPr lang="en-US" sz="97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пространство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возникает образ сцены, жизнь начинает восприниматься как череда ролей и решений. Герой будто вынужден выбирать манеру поведения, а это усиливает драматизм: важным становится не только действие, но и его скрытый смысл.
</a:t>
            </a:r>
            <a:endParaRPr lang="en-US" sz="9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возникает уже в интонации: поэт может резко менять тон, усиливать паузы и делать фразы обрывистыми, чтобы передать неустойчивость переживания.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 работают как нарастающее волнение: возвращающиеся слова, созвучия и синтаксические повторы заставляют читателя чувствовать внутреннее напряжение.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контрасты — свет и тьма, надежда и разочарование, тишина и крик; они делают смысл более острым и драматичным.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деталей тоже важен: слова о тени, молчании, одиночестве и ожидании создают ощущение скрытого кризиса даже без прямого сюжета.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поэтическая речь создаёт ощущение тревоги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драматизм растёт неравномерно: особенно резко он усиливается перед кульминацией.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Пиковое напряжение приходится на кульминацию, а развязка не всегда снимает конфликт полностью.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модель композиционного напряжения; обобщение для учебного анализа.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нарастает напряжение в драматическом тексте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конфликт часто скрыт внутри сознания героя: он одновременно стремится к идеалу и понимает, что реальность не совпадает с мечтой.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как основа лирического драматизма
</a:t>
            </a:r>
            <a:endParaRPr lang="en-US" sz="2351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желания и долга, надежды и разочарования делает переживание психологически точным, а стихотворение — эмоционально убедительным для читателя.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внешнего действия внутренняя раздвоенность создаёт ощущение драмы, потому что внимание сосредоточено на выборе, сомнении и невозможности окончательного ответа.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89204"/>
            <a:ext cx="3962400" cy="23128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драматизм по-разному проявляется в разных родах и жанрах: через действие, катастрофу, эмоцию или интонацию.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внутренний конфликт, тем заметнее драматический эффект даже без активного сюжета.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классификация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формы и их драматический эффект
</a:t>
            </a:r>
            <a:endParaRPr lang="en-US" sz="2048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внимание обострено, даже обычный разговор или случайный жест начинают читаться как знак скрытого столкновения интересов, чувств и ожиданий.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Молчание, пауза, взгляд или недосказанность в таком восприятии становятся не пустотой, а смысловой деталью, которая намекает на напряжение под поверхностью.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повседневность в литературе может звучать как сцена: привычные вещи приобретают символический вес и превращаются в части скрытого конфликта.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драматизм кажется вездесущим
</a:t>
            </a:r>
            <a:endParaRPr lang="en-US" sz="2269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бытового факта к художественной драме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литературное сознание превращает обычное событие в значимую сцену.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литературе нередко выглядит не просто фоном, а средой, где человек острее чувствует одиночество, случайность встреч и собственную разобщённость с окружающими.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окна, фонари, дождь и вечерние тени создают образ мира, в котором внешняя обыденность скрывает внутреннее напряжение героя и предчувствие конфликта.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как пространство скрытого конфликта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основных чувств, драматическое восприятие поддерживают пауза, недосказанность и ощущение внутренней неустойчивости.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конфликт задают основу драматизма, а остальные чувства уточняют его психологическую глубину и устойчивость.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составленная по материалам урока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составляющие драматизма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0575" y="1642900"/>
            <a:ext cx="121312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1475" y="1642900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06" y="31655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2031" y="3165540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средства, создающие драматическое звучание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фразы передают напряжённый ритм мысли и создают впечатление обрыва, словно герой не успевает договорить самое важное.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восклицания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выражают сильную эмоциональную реакцию и делают интонацию речи взволнованной, почти сценической.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конструкции подчёркивают навязчивость переживания, усиливают внутренний надлом и фиксируют состояние душевного беспокойства.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противопоставление образов и смыслов показывает конфликт, который не удаётся примирить, и тем самым усиливает драматизм текста.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Интонационные разрывы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обрывы и неожиданные смены темпа передают колебание чувства и создают ощущение неустойчивого, напряжённого дыхания речи.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эта тема близка, потому что поиск собственной идентичности почти всегда связан с проверкой границ, оценкой себя и реакцией на чужое мнение.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Самоанализ, недоверие к чужим словам и стремление к искренности делают этот конфликт особенно выразительным в лирике и прозе.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человек нередко вынужден соответствовать ожиданиям общества, скрывая сомнения, страхи и уязвимость за внешне убедительной ролью.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маски помогает увидеть расхождение между тем, как герой выглядит со стороны, и тем, что он переживает в глубине сознания.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между маской и подлинным «я»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958565"/>
            <a:ext cx="4094100" cy="16316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помогают показать скрытый смысл конфликта и делают драму видимой без прямого объяснения.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переводит внутренний конфликт в наглядную форму и усиливает ощущение скрытой, но постоянно присутствующей драмы.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литературоведческая классификация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образы и их смысловые функции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света и тени помогает показать противостояние ясного и скрытого, открытого и недосказанного. Освещённое лицо на тёмном фоне сразу делает момент напряжённым и психологически значимым.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часто используют в иллюстрациях, афишах и экранизациях: полутон, резкая тень и затемнённое пространство не просто украшают кадр, а усиливают смысл внутреннего конфликта.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 как визуальный язык конфликта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слабом внешнем действии сильная драма возникает там, где решение героя имеет необратимые последствия.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выбор и внутренний разлад оказываются наиболее выразительными источниками драматизма, потому что раскрывают глубину личности.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составленная по материалам урока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драматического напряжения в литературе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распознаванию драматического мотива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повторяющейся детали вырастает ощущение скрытого конфликта и ожидания развязки.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426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310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6985" y="1294275"/>
            <a:ext cx="169650" cy="226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темы для школьника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коллектив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человек постоянно соотносит себя с группой, поэтому оценка, сравнение и борьба за признание легко переживаются как скрытый конфликт ролей и ожиданий.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дружеских отношениях драматизм возникает из недомолвок, обид и взаимных ожиданий: внешне обычная ситуация может внезапно обрести эмоциональную глубину.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Разговоры, молчание и несогласие в семье часто воспринимаются подростком острее обычного, потому что затрагивают чувство безопасности и право на собственный голос.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усиливают ощущение наблюдения и оценки, а потому лайки, сообщения и паузы в ответе нередко становятся для школьника знаками напряжённого сюжета.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«Мерещится мне всюду драма» показывает, что литература учит замечать напряжение за обыденностью: в деталях, интонации и символах раскрывается глубокий смысл человеческого опыта.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как способ видеть скрытое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2026-05-19T20:12:42Z</dcterms:created>
  <dcterms:modified xsi:type="dcterms:W3CDTF">2026-05-19T20:12:42Z</dcterms:modified>
</cp:coreProperties>
</file>