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Македонские завоевания: как маленькое царство изменило древний мир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Македонии создали новый мир, где смешались Греция, Восток и Египет.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Македония: от окраины к ведущей силе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стояла рядом с греческими землями, но долго оставалась в тени богатых полисов. Однако её пастбища, кони и сильная власть царя помогли Филиппу II создать армию, которую начали уважать во всей Греции.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и укрепление Македонии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царём в 359 году до н. э., Филипп II быстро подчинил соседние племена и усилил контроль над границами. Это позволило Македонии действовать увереннее и защищать свои земли от врагов.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Грецию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вмешивался в дела греческих городов и постепенно превращал Македонию в главного игрока на Балканах. Его политика показала, что даже менее богатое царство может стать сильнее соперников.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Херонея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338 году до н. э. македонцы победили греков при Херонее. Эта битва закрепила превосходство Македонии и открыла путь к объединению греческого мира под её влиянием.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Филипп II создал сильную армию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реформ, которые превратили Македонию в военную державу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Македонский: юный царь и полководец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родился в 356 году до н. э. и с детства готовился к власти. Его учителем был Аристотель, поэтому будущий завоеватель получил не только военную, но и широкую образованность.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Филиппа II в 336 году до н. э. Александр стал царём. Ему пришлось быстро подавить волнения в Греции и на Балканах, чтобы сохранить власть и подготовить большие походы.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 юности Александр показал себя решительным правителем. Он не только удержал государство, но и превратил его в силу, готовую к завоеваниям далеко за пределами Македонии.
</a:t>
            </a:r>
            <a:endParaRPr lang="en-US" sz="11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походов Александра Македонского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походов Александра Македонского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развивался от Малой Азии к Египту, затем через Персию и Среднюю Азию — к Индии.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шло войско, тем труднее становились походы и тем больше росли расстояния и сопротивление.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Персидской державой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противник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держава была огромной и богатой, но её размеры не спасли её от поражений. После битв при Иссе и Гавгамелах стало ясно, что численность армии не заменяет хорошее управление.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ключевых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занял Вавилон, Сузы и Персеполь — важнейшие города державы. Потеря таких центров показала, что власть Персии быстро рушится, если армия не может защитить столицу и дороги.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Македонии доказала: даже очень большое государство может проиграть, если его войско действует медленно, а командование не умеет быстро отвечать на удары врага.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и Персия: сравнение сил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меньшая по размерам Македония смогла победить более богатую Персию.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Победу принесло не богатство, а дисциплина, единое командование и сильная конница.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Македонии и Персии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Александра встретили как освободителя от власти персов, и это усилило его влияние в стране. В 331 году до н. э. он основал Александрию у Средиземного моря, выбрав удобное место для торговли, связи и морских путей.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большого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 быстро стал портом и торговым узлом, куда приходили корабли, товары и люди из разных стран. Позднее Александрия прославилась библиотекой и учёными, превратившись в один из главных культурных центров древности.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основание города Александрии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поход в Индию оказался самым трудным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македонцы столкнулись с жарким климатом, длинными переходами и местностью, к которой они не были привычны. Для армии это означало постоянную усталость и большие трудности с передвижением.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слоны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тяжёлыми были переправы через широкие реки и сражения против боевых слонов. Новое для македонцев оружие врага требовало осторожности и меняло привычный ход боя.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похода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Гидасп армия Александра победила, но солдаты были измотаны и не хотели идти дальше на восток. Так поход достиг предела, которого войско уже не могло выдержать.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завоёванными землями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области или города → назначение наместника → сбор налогов → размещение гарнизона → основание новых городов → распространение греческого языка и обычаев → смешение местных и греческих традиций.
</a:t>
            </a:r>
            <a:endParaRPr lang="en-US" sz="9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и дороги в огромной державе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основывал новые города на важных путях и в стратегических местах. Они служили опорными пунктами для войска, защищали территории и помогали удерживать связь между дальними областями державы.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городах быстро появлялись рынки, склады и мастерские. Здесь селились воины, ремесленники и переселенцы, поэтому города становились местами обмена товарами, идеями и привычками разных народов.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управления, торговли и общения всё чаще использовали греческий язык. Это упрощало связь между разными землями и делало огромную державу более управляемой, несмотря на расстояния.
</a:t>
            </a:r>
            <a:endParaRPr lang="en-US" sz="11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македонских завоеваний и эллинизма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распространялось вместе с македонскими завоеваниями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войсками в новые земли приходили города, школы, монеты и привычные формы общественной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объединяли земли язык и управление, а остальные элементы греческой культуры закрепляли это влияние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которые сопровождали завоевания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города нередко разрушались, а войско несло тяжёлые потери. Долгие переходы, осады и постоянные бои делали службу изнурительной даже для опытных солдат.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323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огромная держава осталась без единого руководителя. Власть оказалась слишком большой для одного человека, а ясного наследника не было.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наследников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Полководцы начали борьбу за территории и власть. В результате единая империя распалась, а на её месте возникли новые государства в Египте, Сирии и Македонии.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Александра Македонского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битвы показывают, как шаг за шагом расширялись владения Александра и ослабевала Персидская держава.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следовали одна за другой и постепенно переносили центр борьбы всё дальше на восток.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походов Александра Македонского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 в эллинистическом мире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завоёванных землях строили храмы, театры и библиотеки по греческим образцам. Такие постройки становились заметными символами новой власти и центрами городской жизни.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старые обычаи не исчезали. Люди продолжали говорить на своих языках, носить привычную одежду и сохранять прежние верования, поэтому новая культура не вытеснила старую полностью.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сочетания греческих и восточных традиций сложился эллинистический мир. Он был разнообразным: в нём соседствовали разные языки, обряды и способы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державы Александра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Александра в 323 году до н. э. → спор между полководцами → раздел огромной державы → войны наследников → появление новых государств в Египте, Сирии и Македонии.
</a:t>
            </a:r>
            <a:endParaRPr lang="en-US" sz="9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 македонских завоеваний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важным средством общения в науке, торговле и управлении. Благодаря этому люди из разных стран могли легче понимать друг друга и вести дела на больших расстояниях.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государствах продолжали существовать греческие города, школы и произведения искусства. Они сохраняли память о походах Александра и помогали распространять образование и новые культурные образцы.
</a:t>
            </a:r>
            <a:endParaRPr lang="en-US" sz="116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Рим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многие достижения этого мира переняли римляне: устройство городов, дороги и некоторые способы управления. Поэтому последствия македонских завоеваний заметны не только в Греции, но и в истории Европы.
</a:t>
            </a:r>
            <a:endParaRPr lang="en-US" sz="11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македонских завоеваний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походов Македонии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люди стали чаще встречаться, обмениваться товарами и перенимать новые обычаи, а города превратились в центры жизни и власти.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коснулись культуры, но политика и торговля тоже стали более связаны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изменила древний мир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Филипп II сделал Македонию сильной державой, а затем Александр расширил её до невиданных размеров. Его победы создали эллинистический мир, где культуры разных народов соединились и изменили историю надолго.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2026-06-02T03:31:15Z</dcterms:created>
  <dcterms:modified xsi:type="dcterms:W3CDTF">2026-06-02T03:31:15Z</dcterms:modified>
</cp:coreProperties>
</file>