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какой у тебя дом...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домам людей: от квартиры до собственного дома.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 разных местах, поэтому и дома у них разные. Где-то строят высокие дома, где-то — отдельные. На выбор влияет погода, пространство, семья и материалы рядом.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дома не одинаковые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в многоэтажном доме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 — много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находится внутри большого дома, где живут разные семьи. Для всех есть подъезд, лестница, а иногда и лифт, чтобы подниматься на нужный этаж без лишней усталости.
</a:t>
            </a:r>
            <a:endParaRPr lang="en-US" sz="1372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комнаты и 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квартире есть комнаты, кухня, ванная и прихожая. Каждое помещение нужно для своего дела: готовить, отдыхать, умываться и встречать гостей или школьных друзей.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Многоэтажный дом помогает разместить много людей на небольшой площади. Это особенно удобно в городе, где земли мало, а жильё нужно многим семьям.
</a:t>
            </a:r>
            <a:endParaRPr lang="en-US" sz="138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доме соседи живут очень близко. Поэтому важно быть вежливыми, не шуметь поздно вечером и бережно относиться к общим местам.
</a:t>
            </a:r>
            <a:endParaRPr lang="en-US" sz="15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дом и двор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стоит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дом обычно не прячется среди других квартир, а стоит отдельно. У него может быть крыльцо, забор и собственный вход, который ведёт прямо домой.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игр и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могут играть, а взрослые — отдыхать на свежем воздухе. Там часто сажают цветы, ставят скамейку или делают маленький сад.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доме обычно меньше шума и больше личного пространства. Можно спокойно читать, заниматься делами или просто слушать, как поют птицы.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дом бывает маленьким или большим, одноэтажным или двухэтажным. Главное, чтобы он подходил семье и помогал всем чувствовать себя дома.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деревне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 сад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часто окружён огородом, деревьями и хозяйственными постройками. Рядом можно увидеть инструменты, велосипеды и другие нужные вещи для жизни и работы.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обычно спокойнее, чем в городе. Здесь легче услышать ветер, пение птиц и шаги по дорожке, а воздух часто кажется свежее.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семейная кухня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домах часто есть большая кухня, где удобно собираться всей семьёй. За столом можно вместе завтракать, ужинать и рассказывать новости дня.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 кладовая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деревенском доме есть печь и кладовая. Они помогают хранить продукты и вещи, а ещё делают дом особенно тёплым и уютным.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городе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всё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дом часто стоит недалеко от школы, магазинов, дорог и остановок. Это удобно: до нужного места можно дойти быстро и без долгой дороги.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этажей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земли мало, строят высокие дома. Так на небольшой площади помещается много квартир, и в городе может жить больше семей.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стоят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здания часто расположены рядом друг с другом. Поэтому соседи встречаются во дворе, в подъезде, у входа или возле лавочки.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 спит и не скучает. Возле домов слышны машины, люди спешат по делам, а окна светятся по вечерам, как маленькие звёздочки.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строительства домов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 дерева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дом часто кажется особенно тёплым и уютным. Дерево приятно выглядит и хорошо подходит для небольших домов, где хочется чувствовать близость к природе. Такой дом требует заботы, зато дарит ощущение тепла.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 бетон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помогает дому быть прочным и лучше сохранять тепло. Бетон используют там, где нужны крепкие и большие здания. Эти материалы делают дом надёжным и помогают ему служить долго.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 стекло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делает дом очень крепким, а стекло помогает впустить в комнаты больше света. Вместе они создают дома, которые выглядят по-разному: строгими, лёгкими или необычными. Материал меняет и вид, и характер дома.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защищает от погоды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дом должен не пропускать воду. Для этого нужна крыша, которая укрывает комнаты, и стены, которые не дают дождю и снегу попасть внутрь.
</a:t>
            </a:r>
            <a:endParaRPr lang="en-US" sz="137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зима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местах строят толстые стены и ставят хорошие окна. Так в доме дольше сохраняется тепло, а людям не приходится мёрзнуть.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местах дом делают так, чтобы в нём было прохладнее. Для этого нужны воздух, тень и удобное расположение окон и комнат.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крыша и крепкие стены помогают дому стоять спокойно даже в ветреную погоду. Тогда внутри можно читать, играть и отдыхать без страха.
</a:t>
            </a:r>
            <a:endParaRPr lang="en-US" sz="1348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606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крыши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Скатная крыша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крыши есть наклон, поэтому вода и снег легко скатываются вниз. Это помогает дому лучше защищаться от осадков и оставаться сухим.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крыша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крыша выглядит иначе и иногда используется как дополнительное место. На ней нельзя забывать о безопасности, зато дом выглядит современно и просто.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 низкая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может быть высокой или низкой, и это меняет весь облик дома. От формы зависит не только красота, но и удобство защиты от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36523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70" y="1111173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635773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77801" y="2593023"/>
            <a:ext cx="249188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внутри дома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снимают обувь, вешают куртки и встречают гостей. Прихожая помогает не нести уличную грязь дальше в дом и держать порядок у входа.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готовят еду, пьют чай и иногда разговаривают всей семьёй. Это очень важная комната, потому что без неё обед получается только в мечтах.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гостиной собираются вместе, смотрят телевизор, читают или играют в настольные игры. Это место для общения, где семье удобно проводить время вместе.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нужна для отдыха и сна. Здесь обычно тихо, спокойно и уютно, чтобы человек мог хорошо выспаться и набраться сил на новый день.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можно учиться, играть, читать и хранить любимые игрушки. Такая комната помогает ребёнку чувствовать себя хозяином своего маленького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выбора участка до заселения семьи: основные этапы строительства и обустройства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вход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дверь и исправный замок помогают защитить дом от посторонних. Ребёнок должен знать: вход открывают только взрослые, а ключи хранят в одном месте.
</a:t>
            </a:r>
            <a:endParaRPr lang="en-US" sz="1447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розетки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удобно, но с ним нужно обращаться аккуратно. Нельзя трогать розетки мокрыми руками, тянуть провода или вставлять в них лишние предметы.
</a:t>
            </a:r>
            <a:endParaRPr lang="en-US" sz="1447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огнём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свечи и плита требуют внимания взрослых. Нельзя играть рядом с огнём или оставлять его без присмотра, потому что даже маленькая искра может стать опасной.
</a:t>
            </a:r>
            <a:endParaRPr lang="en-US" sz="1447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пол и ступеньки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в доме должны быть свободными, а ступеньки — удобными и нескользкими. Тогда можно спокойно ходить, не спотыкаться и не бояться падения.
</a:t>
            </a:r>
            <a:endParaRPr lang="en-US" sz="14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доме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начинается с чистоты, света и аккуратно расставленных вещей. Когда в комнате нет лишнего беспорядка, в ней легче отдыхать, читать и заниматься любимыми делами.
</a:t>
            </a:r>
            <a:endParaRPr lang="en-US" sz="1495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теплее, если в нём есть книги, рисунки, фотографии и игрушки, которые дороги семье. Они напоминают о хороших моментах и создают особое настроение.
</a:t>
            </a:r>
            <a:endParaRPr lang="en-US" sz="1408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5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плед, красивые подушки, спокойные цвета и привычные запахи делают комнату дружелюбной. Такие мелочи не бросаются в глаза, но сразу создают ощущение дома.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Возвращаться приятно
</a:t>
            </a:r>
            <a:pPr algn="l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 не обязан быть большим или роскошным. Главное — чтобы туда хотелось возвращаться после школы, прогулки или поездки и чувствовать себя спокойно и радостно.
</a:t>
            </a:r>
            <a:endParaRPr lang="en-US" sz="14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животных и людей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своё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жилища бывают очень разными: нора, гнездо, улей, берлога, конура или аквариум. Каждое из них подходит своему хозяину и помогает ему жить в безопасности.
</a:t>
            </a:r>
            <a:endParaRPr lang="en-US" sz="1491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опасностей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дома прячутся от холода, дождя и врагов. Жилище помогает им вырастить потомство, отдохнуть и пережить трудное время, когда снаружи небезопасно.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человека сложнее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людей есть комнаты, мебель, вода, свет и разные предметы для учёбы, отдыха и приготовления еды. Он устроен так, чтобы семье было удобно каждый день.
</a:t>
            </a:r>
            <a:endParaRPr lang="en-US" sz="158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по главному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у людей, и у животных дом выполняет важную задачу: защищает и помогает жить. Только у человека жилище обычно более большое и устроено намного сложнее.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дома мира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Иглу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Иглу строят из снега и льда там, где очень холодно. Такой дом помогает сохранять тепло и защищает людей от сильного ветра и метели.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и кочевой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удобна для людей, которые часто переезжают. Её можно быстро собрать и разобрать, а внутри хватает места для жизни всей семьи.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воде и сваях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Плавучие дома и дома на сваях подходят для мест, где бывает много воды или частые наводнения. Они помогают людям жить там, где обычный дом не подойдёт.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 на деревьях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на дереве выбирают для игр и отдыха. Он показывает, что дом может быть не только привычным, но и очень необычным, если учитывать место и интересы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08701"/>
            <a:ext cx="391500" cy="3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дом родным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родным, когда в нём живут любимые люди. Их голоса, улыбки и привычки создают чувство тепла, которое невозможно заменить красивыми стенами.
</a:t>
            </a:r>
            <a:endParaRPr lang="en-US" sz="1171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семейные праздники и маленькие радости связываются с домом. После таких событий он уже не кажется просто зданием, а хранит добрые воспоминания.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встречи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столом, в комнате или на кухне происходят обычные семейные разговоры. Именно они запоминаются надолго и делают дом местом, куда хочется возвращаться.
</a:t>
            </a:r>
            <a:endParaRPr lang="en-US" sz="1082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есть взаимная забота, помощь и уважение, там легче жить спокойно. Такие привычки делают дом по-настоящему тёплым и любимым.
</a:t>
            </a:r>
            <a:endParaRPr lang="en-US" sz="1173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рисунки, игрушки и вещи из детства напоминают о важных моментах. Они превращают обычные комнаты в место, где живут личные истории семьи.
</a:t>
            </a:r>
            <a:endParaRPr lang="en-US" sz="11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соседи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у подъезда люди часто встречаются каждый день. Здесь удобно поздороваться, поговорить несколько минут и заметить, кому нужна помощь или внимание.
</a:t>
            </a:r>
            <a:endParaRPr lang="en-US" sz="1555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 важно быть спокойными и уважительными друг к другу. Если не шуметь без причины и соблюдать порядок, жить рядом становится намного легче и приятнее.
</a:t>
            </a:r>
            <a:endParaRPr lang="en-US" sz="1552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по-соседски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могут помочь друг другу мелочью: придержать дверь, присмотреть за посылкой или подсказать дорогу. Такие простые поступки делают жизнь дружелюбнее.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мусорят, ухаживают за скамейками и площадкой, двор выглядит аккуратно. Чистое пространство радует всех жильцов и помогает чувствовать себя дома ещё спокойнее.
</a:t>
            </a:r>
            <a:endParaRPr lang="en-US" sz="14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заботятся о доме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начинают беречь с простых дел: убирают вещи на место, проветривают комнаты и следят за чистотой. Маленькие привычки помогают дому оставаться аккуратным.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моют пол, протирают пыль и меняют лампочки, если они перегорели. Так в доме становится светлее, чище и удобнее для всей семьи.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необходимости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сломалось, чинят трубы, розетки, мебель или другие предметы. Своевременный ремонт помогает избежать больших неприятностей и лишних затрат.
</a:t>
            </a:r>
            <a:endParaRPr lang="en-US" sz="1010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 проверяют крышу, окна и другие важные части дома. Это помогает сохранить тепло, сухость и безопасность на долгие годы.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делает дом мечты по-настоящему счастливым: в нём должно быть тепло и забота.
</a:t>
            </a:r>
            <a:endParaRPr lang="en-US" sz="151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тёплый взгляд и добрая традиция могут сделать обычный дом любимым и незабываемым.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 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место, куда хочется возвращаться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бывает любым, но особенно важны в нём тепло, безопасность и забота. Когда рядом родные люди, дом становится самым спокойным и любимым местом на свете.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2026-05-26T04:54:01Z</dcterms:created>
  <dcterms:modified xsi:type="dcterms:W3CDTF">2026-05-26T04:54:01Z</dcterms:modified>
</cp:coreProperties>
</file>