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из круглого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вычитать десятки из круглых чисел быстро и без путаницы.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классе важно не только считать по одному, но и уверенно работать с десятками. Такие примеры встречаются в задачах, в покупках и в обычном счете предметов.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во 2 классе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242" y="1468141"/>
            <a:ext cx="147271" cy="2356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105" y="3094639"/>
            <a:ext cx="243773" cy="2166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64364" y="1468141"/>
            <a:ext cx="176725" cy="23563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круглое число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72494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Оканчивается на ноль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Круглое число всегда имеет ноль в конце: 10, 20, 30 и так далее. Это помогает сразу увидеть, что перед нами не отдельные единицы, а целые десятки.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604061" y="3085166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Собрано из десятков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такого числа нет лишних единиц. Оно состоит только из десятков, поэтому его удобно разбирать как набор одинаковых групп, а не считать по одному предмету.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44279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 младших школьников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ребенок видит число как десятки, ему проще сравнивать, убавлять и находить ответ. Это делает устный счет понятнее и заметно спокойнее.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 десятки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30−10=20 из трех десятков убрали один десяток. Осталось два десятка. Так становится понятно, почему ответ тоже круглый.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вычитание из круглого числа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Связываем запись и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наглядности подойдут палочки-десятки, кубики или группы кружков. Один набор можно зачеркнуть, а два оставить. Тогда пример легко увидеть глазами и проверить по картинке.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вычитают 10, 20 или 30, уменьшается количество десятков. Единицы не трогаем: у круглого числа их все равно нет.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вычитания десятков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60−10=50 и 60−20=40 показывают одну и ту же идею. Было шесть десятков, стало пять или четыре.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в конце остается на месте, потому что число по-прежнему круглое. Значит, считать нужно десятками, а не по одной единице.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десятков составляют число 100, поэтому оно тоже удобно для вычитания десятками.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Сотня — это большой десяток десятков. Когда из нее убирают несколько десятков, число остается круглым и понятным для счета.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«Вычитание из круглого числа»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решения примера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не теряться и сразу видеть, что убираются именно десятки.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5025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Продолжаем счет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идут 50 и 40. Такой ряд помогает быстро решать примеры 80−10, 80−20, 80−30 и 80−40.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06342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шаг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Убираем еще 10 и получаем 60. Так ребенок видит, как ответ уменьшается ровно на один десяток.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68975" y="1235375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Старт: 80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с круглого числа 80. Оно состоит из восьми десятков, поэтому удобно двигаться не по единицам, а сразу по десяткам.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37658" y="1224624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убрать 10, получаем 70. Это один шаг назад по десяткам, и число остается круглым.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Счет назад десятками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0505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десятков в одном числе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70 можно представить как семь одинаковых десятков. Если два десятка убрать, останется пять. На рисунке это удобно показать семью группами, где две зачеркнуты, а пять стоят отдельно и ждут своего часа.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6095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остается меньше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вычитания ребенок видит, что количество групп стало меньше, но каждая группа по-прежнему равна десяти. Такая картинка помогает понять ответ 50 без долгого пересчета по одному предмету и без лишнего волшебства.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числа из десятков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спешите вычитать единицы только потому, что пример заканчивается нулем. В круглых числах важно смотреть на десятки, а не на последнюю цифру.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меняйте просто цифру перед нулем наугад. Сначала нужно понять, сколько десятков убирается, иначе ответ может получиться случайно и неверно.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60−20 нельзя сказать «прибавили что-то к нулю». Нужно увидеть: было шесть десятков, убрали два, осталось четыре.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сомневаетесь, проверьте ответ сложением. Когда разность и вычитаемое снова дают исходное число, решение верное.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вычитания всего числа остаётся ничего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понять, что вычитание может привести к полному «исчезновению» количества. Такие примеры удобно использовать для проверки связи между сложением и вычитанием.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темы: 10−10, 20−20, 100−100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143" y="1788928"/>
            <a:ext cx="281731" cy="2817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8627" y="1813209"/>
            <a:ext cx="291463" cy="2331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9451" y="1788928"/>
            <a:ext cx="246514" cy="28173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2751" y="3577472"/>
            <a:ext cx="246514" cy="28173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08627" y="3601752"/>
            <a:ext cx="291463" cy="23317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круглые числа в жизни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218575" y="1643248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магазине легко встретить цены с нулём: 10, 20, 50 или 100 рублей. Если часть денег уже потрачена, ребёнок быстро понимает, сколько осталось.
</a:t>
            </a:r>
            <a:endParaRPr lang="en-US" sz="1365" dirty="0"/>
          </a:p>
        </p:txBody>
      </p:sp>
      <p:sp>
        <p:nvSpPr>
          <p:cNvPr id="15" name="Text 3"/>
          <p:cNvSpPr txBox="1"/>
          <p:nvPr/>
        </p:nvSpPr>
        <p:spPr>
          <a:xfrm>
            <a:off x="4136930" y="1643248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 или на уроке физкультуры считают шаги десятками. Тогда вычитание помогает представить, сколько шагов уже сделано и сколько ещё впереди.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7055285" y="1643248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Наклейки и фишки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часто считают наклейки, жетоны и фишки по десяткам. После убавления легко увидеть, сколько предметов осталось, не пересчитывая всё по одному.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218575" y="3431791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и тетрадях встречаются круглые числа страниц: 20, 30, 80 или 100. Это удобно для упражнений на вычитание и устный счёт.
</a:t>
            </a:r>
            <a:endParaRPr lang="en-US" sz="1365" dirty="0"/>
          </a:p>
        </p:txBody>
      </p:sp>
      <p:sp>
        <p:nvSpPr>
          <p:cNvPr id="18" name="Text 6"/>
          <p:cNvSpPr txBox="1"/>
          <p:nvPr/>
        </p:nvSpPr>
        <p:spPr>
          <a:xfrm>
            <a:off x="4136930" y="3431791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второго класса круглые числа появляются очень часто. Они помогают тренировать счёт без лишней сложности и делают ответ понятным почти сразу.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сложением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убедиться, что вычитание выполнено верно: к разности прибавляют вычитаемое и сравнивают результат с исходным числом.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40−10 сначала видно 4 десятка, потом убирается 1 десяток, и остаётся 30. Ноль в конце не исчезает, а помогает читать число как десятки.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 разными круглыми числами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примерах 50−30 и 90−40 удобно замечать разницу между количеством десятков. Чем больше десятков убрали, тем меньше их осталось, и ответ находится быстрее.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100−70 показывает, что правило работает и для сотни. Из 10 десятков убирают 7, остаётся 3 десятка, то есть 30. Сотня не пугает, если смотреть на десятки.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с палочками-десятками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21655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палочек, две исчезли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можно показать 6 одинаковых палочек-десятков. Две из них убирают или зачеркивают, и сразу видно, что осталось 4 палочки. Так запись 60−20 превращается в наглядное действие, которое ребёнок легко пересчитывает глазами.
</a:t>
            </a:r>
            <a:endParaRPr lang="en-US" sz="1311" dirty="0"/>
          </a:p>
        </p:txBody>
      </p:sp>
      <p:sp>
        <p:nvSpPr>
          <p:cNvPr id="10" name="Text 3"/>
          <p:cNvSpPr txBox="1"/>
          <p:nvPr/>
        </p:nvSpPr>
        <p:spPr>
          <a:xfrm>
            <a:off x="507590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десятки становятся видимыми
</a:t>
            </a:r>
            <a:pPr algn="l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Палочки помогают не путать десятки с единицами. Ученик видит не просто цифры в примере, а реальные группы по 10, которые можно добавить, убрать и снова посчитать. Это делает вычисление спокойным и понятным.
</a:t>
            </a:r>
            <a:endParaRPr lang="en-US" sz="131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2175" y="2300050"/>
            <a:ext cx="1643100" cy="1100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Замечаем ноль
</a:t>
            </a:r>
            <a:pPr algn="l" indent="0" marL="0">
              <a:lnSpc>
                <a:spcPct val="100000"/>
              </a:lnSpc>
              <a:buNone/>
            </a:pPr>
            <a:r>
              <a:rPr lang="en-US" sz="6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видит, что число круглое. Ноль в конце подсказывает: здесь нужно работать десятками, а не пересчитывать всё по единицам.
</a:t>
            </a:r>
            <a:endParaRPr lang="en-US" sz="1196" dirty="0"/>
          </a:p>
        </p:txBody>
      </p:sp>
      <p:sp>
        <p:nvSpPr>
          <p:cNvPr id="6" name="Text 1"/>
          <p:cNvSpPr txBox="1"/>
          <p:nvPr/>
        </p:nvSpPr>
        <p:spPr>
          <a:xfrm>
            <a:off x="2208225" y="1763958"/>
            <a:ext cx="1643100" cy="1100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Убираем десятки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определяется, сколько десятков вычитается. После этого можно мысленно отнять 1, 2 или 3 десятка и сразу перейти к ответу.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14275" y="1245118"/>
            <a:ext cx="1643100" cy="1100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себя
</a:t>
            </a:r>
            <a:pPr algn="l" indent="0" marL="0">
              <a:lnSpc>
                <a:spcPct val="100000"/>
              </a:lnSpc>
              <a:buNone/>
            </a:pPr>
            <a:r>
              <a:rPr lang="en-US" sz="6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полезно назвать результат вслух и сравнить его с соседними примерами. Так счёт становится быстрее, увереннее и без лишней суеты.
</a:t>
            </a:r>
            <a:endParaRPr lang="en-US" sz="1162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4"/>
          <p:cNvSpPr txBox="1"/>
          <p:nvPr/>
        </p:nvSpPr>
        <p:spPr>
          <a:xfrm>
            <a:off x="1869825" y="4244225"/>
            <a:ext cx="6954900" cy="760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считать быстрее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Серия 70−10, 70−20, 70−30 помогает заметить один и тот же приём. Каждый следующий ответ уменьшается на один десяток, и закономерность быстро запоминается.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тренировочные серии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ряду 100−10, 100−20, 100−30 ребёнок видит, как меняется число десятков в сотне. Это особенно полезно, потому что сотня кажется большой, а правило остаётся простым.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короткие серии не перегружают и не пугают. Наоборот, они похожи на маленькую математическую разминку: шаг за шагом, и ответ уже готов.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пример кажется трудным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подсказка помогает не теряться: сначала назвать круглое число, затем идти назад десятками и в конце проверить ответ сложением.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060" y="1468141"/>
            <a:ext cx="235634" cy="2356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02" y="3085166"/>
            <a:ext cx="206179" cy="2356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49637" y="1468141"/>
            <a:ext cx="206179" cy="23563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72494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оканчивается на 0, значит, в нём удобно считать десятки. Это главный ориентир, который помогает сразу понять, как решать пример.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604061" y="3085166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Убираем десятки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вычитании десятков уменьшается именно количество десятков, а не последняя цифра. Поэтому 60−20 — это не 40 единиц, а 4 десятка.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44279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сложением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решения полезно вернуть ответ обратно сложением. Если сумма совпадает с первым числом, значит, пример решён верно, и можно смело улыбнуться.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0400" y="302595"/>
            <a:ext cx="2865900" cy="26252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8000" y="302550"/>
            <a:ext cx="3471900" cy="40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Вычитать из круглого числа — это просто!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учит видеть десятки, считать назад и спокойно проверять ответ. Когда правило становится понятным, примеры в пределах 100 решаются быстро и без математической паники.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2026-05-20T16:12:53Z</dcterms:created>
  <dcterms:modified xsi:type="dcterms:W3CDTF">2026-05-20T16:12:53Z</dcterms:modified>
</cp:coreProperties>
</file>