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неправильных глаголов: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 помогает говорить о результате и пассивных действиях.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V3 вызывает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встречаются часто, но третью форму легко перепутать с V2 или основой. На уроке — только самые нужные слова школьной речи и понятные способы запоминания.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слов в диагностике помогают увидеть разницу между V2 и V3.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Проверим, как быстро вспоминаются знакомые формы и где нужна тренировка.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2890035"/>
            <a:ext cx="4522200" cy="18022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глагола в одной таблице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формы самых частых глаголов и заметим повторяющиеся и разные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глаголы меняются полностью, другие сохраняют одну форму, поэтому удобнее учить их сразу тройками.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 как часть одной группы форм
</a:t>
            </a:r>
            <a:endParaRPr lang="en-US" sz="2871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одного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три ступени показывают путь глагола: сначала базовая форма, потом прошедшая, затем третья. Такая визуальная цепочка помогает увидеть, что V3 не отдельное слово, а часть одной системы форм.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для 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цепочкой удобно добавить короткую подпись про результат. В Perfect третья форма соединяется с have или has и показывает завершённое действие, поэтому её важно узнавать без долгого перевода.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для пассива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примере V3 появляется в Passive: действие как будто происходит с предметом. Именно здесь особенно заметно, что форма работает не сама по себе, а внутри предложения с конкретным смыслом.
</a:t>
            </a:r>
            <a:endParaRPr lang="en-US" sz="11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третья форма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Perfect третья форма стоит после have или has: have gone, has written, have eaten. Она показывает, что действие уже завершилось и связано с настоящим.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Perfect V3 идёт после had: had taken, had finished, had opened. Эта форма помогает показать, что одно действие произошло раньше другого в прошлом.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Passive V3 используется с was, were, is или are: was taken, is made, were sent. Здесь важен не исполнитель, а сам факт действия над предметом.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примерах это видно особенно ясно: finished homework, written message, eaten lunch, opened door. Формы помогают быстро строить короткие и точные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сначала самые частые глаголы
</a:t>
            </a:r>
            <a:endParaRPr lang="en-US" sz="2874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выучить слова, которые чаще всего встречаются в заданиях и устной речи.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глагол встречается в учебной речи, тем раньше его стоит автоматизировать вместе с V2 и V3.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похожих форм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200" y="1026478"/>
            <a:ext cx="82836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рифмы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похожим звучанием легче удержать в памяти, если связывать их в маленькие группы. Так take, shake и broke are not simply похожи по виду, а напоминают друг друга по звучанию и ритму.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0200" y="2266953"/>
            <a:ext cx="82836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по окончанию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объединяет общая часть в конце: -eat в eat-ate-eaten и -write в write-wrote-written. Это не правило, а удобная опора, чтобы быстрее вспомнить третью форму на уроке.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0200" y="3507428"/>
            <a:ext cx="82836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Подсказка, а не 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помогает только как подсказка. Если форма выбивается из ряда, её всё равно нужно запомнить отдельно и проверять в предложении, а не только по списку.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632257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одинаковыми V2 и V3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глаголы, у которых вторая и третья формы совпадают. Это помогает быстрее замечать, где ошибка прячется в первой форме.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V2 и V3 одинаковы, особенно важно не перепутать их с начальной формой.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три формы одного и того же глагола, которые нужно узнавать вместе.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системы формы не удерживаются надолго: их лучше запоминать через короткие повторения и пары.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1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418" y="2750150"/>
            <a:ext cx="3735515" cy="2082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со сменой гласной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легче запоминается, когда видно, как меняется середина слова. В этой группе V3 часто звучит длиннее V2 и помогает удержать форму в 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глаголов V3 отличается от V2 в основном гласной или внутренней частью слова, поэтому полезно запоминать их как звуковые пары.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«Третья форма неправильных глаголов»
</a:t>
            </a:r>
            <a:endParaRPr lang="en-US" sz="11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315" y="1299600"/>
            <a:ext cx="4564971" cy="254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окончанием -en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глаголов V3 часто оканчивается на -n или -en. Такая концовка помогает быстрее отличать третью форму от второй при повторении.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-en часто указывает на V3, но форма всё равно должна запоминаться целиком, вместе с V2.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«Третья форма неправильных глаголов»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418" y="2750150"/>
            <a:ext cx="3735515" cy="2082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без заметного изменения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формы почти не меняются, поэтому главная трудность — не перепутать, какая из них нужна в предложении. Особенно важно помнить слова, где V3 совпадает с V1 или V2.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формы почти одинаковы, ошибка чаще связана не с написанием, а с выбором нужной формы по контексту.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«Третья форма неправильных глаголов»
</a:t>
            </a:r>
            <a:endParaRPr lang="en-US" sz="11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315" y="1299600"/>
            <a:ext cx="4564971" cy="254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-ought/-aught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удобно объединять по звучанию: во второй и третьей формах слышится похожий корень с -ought или -aught. Это помогает создавать устойчивую группу для памяти.
</a:t>
            </a:r>
            <a:pPr algn="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Сходное звучание делает группу узнаваемой, но каждую форму всё равно нужно закреплять на примерах.
</a:t>
            </a:r>
            <a:endParaRPr lang="en-US" sz="1154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«Третья форма неправильных глаголов»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стоит проверять отдельно на каждом повторении.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типичные ловушки мешают быстрее всего: путаница V2 и V3, пропуск -ed у правильных глаголов и неверный выбор формы после have/has/had или was/were.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«Третья форма неправильных глаголов»
</a:t>
            </a:r>
            <a:endParaRPr lang="en-US" sz="11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короткой тренировки: от базовой формы к использованию в контексте.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быстрого вспоминания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нужно выбрать правильную третью форму.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слов достаточно, чтобы выбрать правильную третью форму в коротких предложениях и сразу увидеть, где путаются похожие варианты.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«Третья форма неправильных глаголов»
</a:t>
            </a:r>
            <a:endParaRPr lang="en-US" sz="11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строится на частых глаголах и разных моделях изменения формы.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соответствие форм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подряд достаточно для быстрой самопроверки.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слов подряд — удобный объём для быстрой самопроверки: он помогает увидеть, какие формы уже вспоминаются автоматически, а какие ещё требуют повторения.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«Третья форма неправильных глаголов»
</a:t>
            </a:r>
            <a:endParaRPr lang="en-US" sz="11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V3 запоминается через частоту и практику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запоминается лучше всего через частые слова, короткие повторы и контекст. Когда глаголы встречаются в Perfect и Passive, форма узнаётся быстрее и без лишних ошибок.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2026-07-25T12:11:09Z</dcterms:created>
  <dcterms:modified xsi:type="dcterms:W3CDTF">2026-07-25T12:11:09Z</dcterms:modified>
</cp:coreProperties>
</file>