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вежливости: если ты опоздал на урок
</a:t>
            </a:r>
            <a:endParaRPr lang="en-US" sz="3565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войти тихо, извиниться и быстро вернуться к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опоздание важно для всего класса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по расписанию: первые минуты нужны для приветствия, проверки готовности и объяснения задания. Даже короткое опоздание отвлекает всех, поэтому важно беречь общее время и учиться пунктуальности.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вести себя вежливо при опоздании
</a:t>
            </a:r>
            <a:endParaRPr lang="en-US" sz="223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 начинается с тихого входа: без шума, спешки и лишних движений. Так ты не мешаешь классу и показываешь уважение к уроку.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коротко извиниться и не превращать опоздание в долгий разговор. Одной спокойной фразы достаточно, чтобы учитель понял ситуацию.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спокойно проходи на своё место и сразу включайся в работу. Главное правило простое: не отвлекать тех, кто уже начал учиться.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 класс остановись у двери, не хлопай ею и не вбегай с шумом. Спокойная пауза помогает не нарушать тишину и показывает, что ты помнишь о правилах.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Подожди разрешения войти или короткой паузы в объяснении. Такой жест выглядит уважительно и помогает учителю продолжить урок без лишних помех.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 у двери: сначала остановись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если ты опоздал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и вежливо войти в урок, не отвлекая класс.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60772"/>
            <a:ext cx="325505" cy="289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978" y="3109273"/>
            <a:ext cx="287014" cy="32801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подходят для извинения
</a:t>
            </a:r>
            <a:endParaRPr lang="en-US" sz="2781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спокойно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сказать одну вежливую фразу без лишних объяснений. Короткое извинение звучит спокойно и помогает не задерживать весь класс.
</a:t>
            </a:r>
            <a:endParaRPr lang="en-US" sz="1469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войти?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показывает, что ты ждёшь разрешения и не входишь самовольно. Она звучит вежливо и подходит почти для любого урока.
</a:t>
            </a:r>
            <a:endParaRPr lang="en-US" sz="150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«Извините за опоздание» помогают показать, что ты заметил свою задержку. Вежливость начинается с простого признания ошибки.
</a:t>
            </a:r>
            <a:endParaRPr lang="en-US" sz="1455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негромко, чтобы не перебивать учителя и одноклассников. Спокойный голос делает ситуацию почти незаметной для остальных.
</a:t>
            </a:r>
            <a:endParaRPr lang="en-US" sz="1500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лишних оправданий
</a:t>
            </a:r>
            <a:pPr algn="l" indent="0" marL="0">
              <a:lnSpc>
                <a:spcPct val="90000"/>
              </a:lnSpc>
              <a:buNone/>
            </a:pPr>
            <a:r>
              <a:rPr lang="en-US" sz="4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«Я постараюсь больше не задерживаться» подходит лучше, чем длинный рассказ. Она звучит доброжелательно и показывает желание исправиться.
</a:t>
            </a:r>
            <a:endParaRPr lang="en-US" sz="1386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пройти к своему месту без лишнего шума
</a:t>
            </a:r>
            <a:endParaRPr lang="en-US" sz="229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к парте спокойно, не разговаривай и не смейся по дороге. Тогда твой приход не отвлечёт класс от работы и не собьёт мысль учителя.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держи аккуратно, чтобы он не стукнул о парты и стулья. Школьные вещи лучше переносить без размахивания, как настоящий мастер тихого шага.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Портфель, пенал и учебник доставай молча и без суеты. Чем меньше звуков, тем быстрее весь класс снова сосредоточится на уроке.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урок уже идёт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объясняет новую тему, не перебивай его и не начинай говорить сразу. Сначала тихо сядь, открой нужную тетрадь и посмотри, что записано на доске.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быстро включайся в работу: перепиши задание аккуратно и следи за объяснением. Так ты наверстаешь начало урока без лишнего шума и долгих разговоров.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спокойное извинение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причина серьёзная, сначала коротко извинись. Урок уже начался, поэтому вежливость нужна всегда.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— коротко объясни причину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только самое важное: транспорт, врач, непогода или семейная ситуация. Долгие подробности не нужны.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 — сразу в работу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 на место и быстро включись в урок. Уважительная причина не отменяет правила: класс продолжает заниматься.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причина опоздания была уважительной
</a:t>
            </a:r>
            <a:endParaRPr lang="en-US" sz="227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смейся и не шуми у двери. Громкий вход сразу отвлекает одноклассников и мешает учителю продолжать урок спокойно.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спорь с учителем и не перебивай класс. Даже если ты спешишь, сначала нужно вежливо извиниться и только потом садиться.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доставай телефон и не показывай раздражение. Такие действия выглядят грубо и делают опоздание заметным для всех.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превращай задержку в длинный рассказ для всего класса. Чем короче объяснение, тем быстрее урок вернётся в рабочий ритм.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 стоит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опоздания повторяются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опоздание случается часто, полезно менять привычку маленькими шагами каждый день.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заранее вечером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учебники, тетради и пенал с вечера, чтобы утром не искать их по всему дому и не начинать день с беготни.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сменную обувь и одежду по списку. Так ты сразу увидишь, если чего-то не хватает, и успеешь всё спокойно подготовить.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рюкзак в удобное место и оставь рядом то, что возьмёшь утром. Это помогает не забыть нужные вещи у двери.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посмотри, готово ли всё к урокам. Чем меньше спешки утром, тем легче прийти вовремя и без лишнего волнения.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минут, которые спасают утро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выйти чуть раньше, даже развязавшийся шнурок не станет бедой. Останется время спокойно завязать его, поправить рюкзак и войти в класс без суеты. Тогда школьник приходит не запыхавшись, а с улыбкой.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тетрадь не спряталась
</a:t>
            </a:r>
            <a:pPr algn="l" indent="0" marL="0">
              <a:lnSpc>
                <a:spcPct val="90000"/>
              </a:lnSpc>
              <a:buNone/>
            </a:pPr>
            <a:r>
              <a:rPr lang="en-US" sz="4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нужная тетрадь вдруг лежит не там, где её оставили вечером. Запас времени помогает не паниковать, а быстро найти всё необходимое. Из-за этого путь в класс становится спокойным, а не похожим на весёлую гонку.
</a:t>
            </a:r>
            <a:endParaRPr lang="en-US" sz="1433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времени помогает не спешить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25" y="397625"/>
            <a:ext cx="6619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сразу после входа в класс
</a:t>
            </a:r>
            <a:endParaRPr lang="en-US" sz="2740" dirty="0"/>
          </a:p>
        </p:txBody>
      </p:sp>
      <p:sp>
        <p:nvSpPr>
          <p:cNvPr id="9" name="Text 1"/>
          <p:cNvSpPr txBox="1"/>
          <p:nvPr/>
        </p:nvSpPr>
        <p:spPr>
          <a:xfrm>
            <a:off x="230717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Сесть за парту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 на своё место без лишних разговоров. Так ты быстрее включишься в урок и не помешаешь тому, что уже происходит в классе.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07054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Открыть нужные вещи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Достань учебник, тетрадь и пенал. Если на доске записано задание, аккуратно перепиши его и посмотри, какую тему изучают.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83090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Включиться в работу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учителя и начни выполнять задание. Дольше, чем нужно, опоздание не обсуждай: урок важнее, чем объяснения.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1169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Войти спокойно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входа не торопись и не шуми. Коротко извинись и направляйся к своему месту, не отвлекая одноклассников.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вежливая фраза помогает быстрее вернуть спокойствие в классе.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вежливого поведения
</a:t>
            </a:r>
            <a:endParaRPr lang="en-US" sz="1367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короткого извинения обычно достаточно, чтобы показать уважение к учителю и одноклассникам. Оно звучит спокойно и не превращает опоздание в долгий разговор.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нужна не только на уроке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тоже важно входить тихо, здороваться шёпотом и не мешать тем, кто читает. Тогда всем удобно, а тишина остаётся настоящей помощницей.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привычка нужна в кружке, секции и на школьном празднике. Где люди заняты общим делом, там особенно ценятся спокойствие, уважение и короткое приветствие.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ученика: простая цепочка действий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заметил, что опаздывает, ему помогает короткая последовательность спокойных шагов.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другу, который опоздал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встречай друга смехом и не обращай на него внимание всего класса. Лучше дай ему почувствовать, что он может спокойно войти и начать работу.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нужно, тихо подскажи, какая тема сейчас на доске, или открой нужную страницу. Такая помощь короткая, но очень полезная для быстрого включения в урок.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поделиться учебником или тетрадью, если сосед забыл свои вещи дома. Доброе отношение делает класс дружнее и помогает всем учиться без лишнего шума.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 у двери и не вбегай в класс шумно. Спокойный вход сразу показывает, что ты помнишь о правилах и уважаешь урок.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коротко извинись и, если нужно, назови причину без длинных объяснений. Одной вежливой фразы достаточно, чтобы не отвлекать весь класс.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к своему месту тихо, не разговаривай и не мешай тем, кто уже работает. Чем меньше лишних движений, тем незаметнее твоё опоздание.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открой учебник и тетрадь, посмотри на доску и включайся в задание. Так ты быстрее наверстаешь пропущенное и покажешь ответственность.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 одном списке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 бывает у каждого, но вежливость зависит от самого ученика. Тихо войти, извиниться и быстро начать работать — значит показать уважение и сохранить добрую атмосферу.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2026-05-21T22:02:53Z</dcterms:created>
  <dcterms:modified xsi:type="dcterms:W3CDTF">2026-05-21T22:02:53Z</dcterms:modified>
</cp:coreProperties>
</file>