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звучит русский язык.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Фонетика: звуки и звучание русского языка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различать слова на слух, читать точнее и лучше понимать, почему произношение связано с написанием.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звуки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звука не обозначает, но указывает на мягкость предыдущего согласного. Он помогает правильно читать и произносить слова.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в некоторых позициях передают два звука. Поэтому в словах иногда букв меньше или больше, чем звуков.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письма, а звук — то, что мы произносим и слышим. Одна и та же буква не всегда соответствует одному звуку.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не одно и то же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речевого 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возникают на выдохе, когда воздух проходит через лёгкие, гортань, язык, губы и другие органы речи. Каждый из них участвует в произношении.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свободно, без заметной преграды для воздуха. У согласных воздух встречает препятствие, поэтому их звучание становится более напряжённым и различимым.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звуки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только буквенное строение алфавита, без учёта звуковых особенностей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алфавите больше согласных букв, чем гласных, а число звуков в речи не совпадает с числом букв.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алфавит: 33 буквы; школьный курс русского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 буквы русского алфавита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фонетика русского языка.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звуки: особенности звучания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ряды гласных, их примеры и различие между ударной и безударной позицией.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слоги и особенно чётко слышатся под ударением; в безударной позиции их звучание ослабевает.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звонкости и глухости согласные часто образуют пары: б—п, в—ф, г—к, д—т, ж—ш, з—с. Это помогает сравнивать звучание похожих звуков.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твёрдости и мягкости один и тот же согласный может звучать по-разному: л — л’, н — н’, т — т’. Различие важно для правильного чтения.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подсказывают буквы е, ё, и, ю, я и мягкий знак. Перед ними согласный обычно произносится мягче, чем перед а, о, у, э, 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согласные без пары: всегда твёрдые ш, ж, ц и всегда мягкие ч, щ. Такие звуки нужно запоминать отдельно.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звонкие и глухие, твёрдые и мягкие
</a:t>
            </a:r>
            <a:endParaRPr lang="en-US" sz="3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мягкость согласного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соседнюю гласную или мягкий знак помогает определить произношение.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слоги помогает читать плавно, правильно переносить слова и быстрее находить ударный слог. Это особенно полезно при письме и чтении вслух.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слоги бывают открытыми и закрытыми, но главным признаком остаётся наличие гласного. Без него слог не образуется.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строится вокруг гласного звука, поэтому количество слогов в слове обычно совпадает с количеством гласных. Именно гласный делает слог слышимым.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слогообразование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 закреплено за одной и той же позицией: оно меняется в разных словах и формах.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и помогает различать грамматические формы, поэтому его нужно запоминать и слышать точно.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«Ударение в русском языке».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русском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безударной позиции гласные звучат короче и менее отчётливо, чем под ударением. Поэтому в словах важнее не только буква, но и её место в слове.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[о] и [а] без ударения часто сближаются, а [е] и [и] могут ослабевать. Сравнение форм вода́ — во́ды, леса́ — ле́с, трава́ — тра́вы это хорошо показывает.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и их звучание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фонетика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согласные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согласные образуют пары по звонкости и глухости, а какие встречаются только в одной группе.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согласные имеют пару, поэтому при звуко-буквенном разборе важно учитывать не только написание, но и звучание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орфоэпии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помогает запомнить, где ставить ударение в слове, чтобы речь звучала литературно и понятно для слушателя.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как произносить безударные гласные, сочетания согласных и слова с трудным звучанием без ошибок и лишних пауз.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орфоэпических словарях фиксируются нормы типа звонИт, каталог, красивее и скучно, которые нужно знать и применять в речи.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орфоэпических правил делает чтение вслух и обычный разговор более точными, выразительными и удобными для понимания.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фонетического разбора слова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звуко-буквенном анализе слова в школьной практике.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возникает из-за мягкого знака, твёрдого знака, буквы й и букв, которые в отдельных позициях передают два звука.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между буквами и звуками — обычная особенность русской графики и фонетики, а не ошибка чтения.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фонетический анализ слов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 и звуков не поровну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 тех же звуков делает текст выразительнее и помогает создать настроение. Особенно заметны шипящие, свистящие и сонорные звуки.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[ш], [ж], [щ] могут передавать шорох, тихое движение или напряжение, а [р], [л], [м], [н] делают речь более плавной и мягкой.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часто встречается в стихах, скороговорках и названиях, где важна не только мысль, но и то, как слово звучит на слух.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автору выделить нужное слово, усилить образ и сделать текст запоминающимся даже без сложных объяснений.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в стихах и словах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учат говорить чётко и быстро, не теряя звуки и слоги. Они особенно полезны, когда нужно потренировать трудные сочетания согласных и разницу между похожими звуками.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фразы вроде «Шла Саша по шоссе» или «Карл у Клары украл кораллы», школьник тренирует дикцию, внимание к ударению и уверенное чтение вслух.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как тренировка произношения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особенно заметны в устной речи, когда слово произносится автоматически и без предварительной проверки по словарю или образцу.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не с правилами, а с привычкой произносить слова так, как они слышатся по памяти.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фонетике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фонетические ошибки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фонетика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фонетике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главные связи между буквой, звуком, слогом и ударением.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эти пять правил, проще разбирать слова, правильно читать вслух и объяснять их написание.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учит внимательно слушать слово, замечать ударение, мягкость и различие букв и звуков. Эти знания делают чтение, письмо и устную речь заметно грамотнее.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слышать язык точнее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2026-05-22T05:22:38Z</dcterms:created>
  <dcterms:modified xsi:type="dcterms:W3CDTF">2026-05-22T05:22:38Z</dcterms:modified>
</cp:coreProperties>
</file>