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Князь, который сделал Русь сильнее, умнее и спокойнее.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Мудрый — князь, который любил порядок и книги
</a:t>
            </a:r>
            <a:endParaRPr lang="en-US" sz="40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после Владимира: время испытаний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князя Владимира страна была большой, но спокойствия в ней не хватало. Князьям приходилось спорить, а границы нужно было защищать. Ярославу предстояло не только править, но и удержать Русь вместе, чтобы в ней стало меньше тревог и больше порядка.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был Ярослав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Владимира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был сыном князя Владимира Святославича. Он рос в княжеской семье, где рано учились ответственности, умению слушать людей и принимать серьёзные решения.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 и Новгород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Ярослав правил в Ростове, а затем в Новгороде. Эти земли помогли ему научиться управлять городом, следить за порядком и понимать, что нужно жителям.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правителя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Новгороде будущий князь многое узнал о власти и людях. Он не спешил с решениями, а старался действовать рассудительно, поэтому его уважали за ум, а не за громкие слова.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о мудрости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ценили Ярослава за спокойный характер и ясный ум. Он умел думать наперёд, а для князя это было почти суперсилой, только без плаща.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7113" y="3265225"/>
            <a:ext cx="290925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понимал, что книга помогает не хуже меча. Он поддерживал чтение и собирание рукописей, потому что знания делали страну сильнее и умнее.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Любил книги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считал, что спор лучше решать по правилам, а не кулаками. Поэтому при нём особое значение получили законы и справедливый порядок.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Ценил законы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Ярославе особенно ценили людей, которые переписывали книги вручную. Их труд был долгим и аккуратным, зато каждое новое письмо сохраняло знания для потомков.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Поддерживал переписчиков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смотрел дальше одного дня. Он укреплял города, открывал путь к учёбе и заботился о том, чтобы Русь жила не только силой, но и разумом.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Думал о будущем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назвали Мудрым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власти в Киеве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Владимира началась борьба между его сыновьями. Ярославу пришлось соперничать с родственниками за право править Киевом, и этот путь оказался долгим и непростым.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за престол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 власть, Ярослав уже думал не только о победе, но и о том, как сделать страну спокойнее, крепче и удобнее для жизни людей.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правления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не пришла сразу. Ярославу нужно было собирать силы, договариваться с союзниками и не терять терпение, даже когда события складывались не в его пользу.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Неудачи и упорство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Ярослав укрепил власть в столице. Киев снова стал центром Руси, где решались важные дела, а княжеская власть выглядела увереннее.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становится главным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Ярослав укреплял порядок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борьбы за Киев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укрепил власть в столице и начал наводить порядок в стране. Ему было важно, чтобы князья не ссорились слишком часто, а Русь оставалась единой.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через сыновей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отправлял сыновей в важные города, чтобы там сохранялся порядок. Так власть становилась устойчивее, а в разных землях меньше было беспорядка.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 землях Руси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разбоя становилось меньше, а люди могли жить увереннее. Ярослав показывал, что сильная власть нужна не для шума, а для мира.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 появления первых письменных законов на Руси.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«Русская Правда» и история Древней Руси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Ярославе Русь сделала важный шаг: споры всё чаще решали по правилам, а не силой. Это помогало людям чувствовать себя защищённее.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при Ярославе: город, который рос и хорошел
</a:t>
            </a:r>
            <a:endParaRPr lang="en-US" sz="2553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ворота встречают гостей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Въезд в Киев стал не просто проходом, а настоящим символом силы. Золотые ворота показывали, что столица Руси умеет защищаться и выглядеть величественно. Для путника это было как торжественное приветствие, только каменное.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Стены, улицы и новые храмы
</a:t>
            </a:r>
            <a:pPr algn="l" indent="0" marL="0">
              <a:lnSpc>
                <a:spcPct val="90000"/>
              </a:lnSpc>
              <a:buNone/>
            </a:pPr>
            <a:r>
              <a:rPr lang="en-US" sz="157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Ярославе Киев заметно изменился: в нём строили крепкие стены, удобные улицы и красивые здания. Город становился богаче и аккуратнее, а его облик напоминал, что здесь живёт сильная и важная держава.
</a:t>
            </a:r>
            <a:endParaRPr lang="en-US" sz="1571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Столица, которой можно гордиться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при Ярославе был не только центром власти, но и местом, где чувствовались порядок и забота о красоте. Люди видели, что их город растёт, крепнет и становится достойным сердцем Руси.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Софийский собор — главный храм Киева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47250" y="3904432"/>
            <a:ext cx="35874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древнего Киева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47250" y="4148583"/>
            <a:ext cx="3587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стал знаком того, что Киев не просто столица, а центр культуры и духовной жизни. Для людей это было место, где ощущались сила, вера и уважение к учению.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16825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большого города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16825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Софийский собор построили по приказу Ярослава в Киеве. Он стал одним из самых важных храмов Руси и сразу выделился своей красотой и величием.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2807850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знаний и дел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807850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собора собирались книги, летописи и важные государственные дела. Здесь вера, учёба и власть словно дружили между собой, и это было очень по-княжески.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2326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69758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книги и переписчики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поддерживал обучение детей, потому что понимал: грамотный человек лучше ориентируется в жизни. Для Руси это было важным шагом к более образованному обществу.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были редкостью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 времена книги стоили дорого и встречались нечасто. Поэтому их берегли особенно тщательно, а к каждому рукописному листу относились как к сокровищу.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переписчиков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монастырях работали переписчики, которые вручную создавали новые книги. Это была долгая и очень аккуратная работа, похожая на терпеливое волшебство с пером.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знаниям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книгам и школам люди всё больше ценили учёность. При Ярославе Русь стала внимательнее относиться к чтению, письму и полезным знаниям.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княжеской книги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замысла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строительства Софийского собора при дворе Ярослава начали собирать книги. Летописцы считали, что князь хотел сделать Киев центром учёности и христианской культуры.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 веке книги переписывали вручную на пергамене. На одну рукопись уходило много времени и труда, поэтому каждая книга была настоящим сокровищем.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Княжеская библиотека стала знаком уважения к образованию. Она помогала хранить тексты, учить людей и показывала, что для Руси знание было не менее важно, чем меч.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Ярослава и связи с другими странами
</a:t>
            </a:r>
            <a:endParaRPr lang="en-US" sz="2909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женил и выдавал замуж своих детей за правителей и наследников Европы. Такие союзы укрепляли мир и показывали, что Русь умеет вести большую политику.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браки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Ярослава родственные связи были не только семейным делом, но и способом защищать страну. Союзы через брак помогали искать союзников без войны.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дипломатия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 Францией, Норвегией и Венгрией делали имя князя известным далеко за пределами Руси. Это повышало уважение к Киевскому государству среди соседей.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 центре внимания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1036 год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Киевом печенеги были разгромлены, и южные земли Руси стали жить спокойнее.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временных лет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победа сняла угрозу частых набегов. Люди могли заниматься хозяйством, а Киев укрепил своё положение как надёжная столица.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князя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17300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Ярослава было много сыновей и дочерей. Он готовил их к управлению, чтобы каждый мог помочь государству и не потеряться в большом княжеском доме.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17300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детей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07775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Ярослава вошли в семьи правителей других стран. Благодаря этому Русь стала заметнее в Европе, а имя князя запомнили далеко за её пределами.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07775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династии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612537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Сыновья князя получали важные города и учились отвечать за порядок на местах. Так Ярослав укреплял власть и приучал наследников к ответственности.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612537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в землях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Ярослав укреплял Русь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князь шаг за шагом усиливал государство.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при Ярославе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порядка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Княжеская власть стала крепче, а споров между правителями — меньше. Люди чаще решали дела по правилам, а не кулаками, и это радовало не только взрослых, но и города.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Русь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стало заметнее в Европе и спокойнее внутри. Ярослав укреплял страну не только дружиной, но и законами, строительством и заботой о людях.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знаниям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Ярославе книжники, переписчики и учёные люди стали особенно важны. Образование ценили так высоко, что книга иногда считалась не хуже драгоценности.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Киеве и других центрах появлялись новые стены, ворота и храмы. Города становились не только защищённее, но и красивее, словно над ними поработал очень старательный мастер.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37" y="1409825"/>
            <a:ext cx="226275" cy="25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5" y="2680325"/>
            <a:ext cx="239100" cy="239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41075"/>
            <a:ext cx="239100" cy="239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Ярослава помнят до сих пор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знаниям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Ярослава вспоминают как князя, который ценил книги, школы и учёных людей. Он понимал: умная страна становится сильнее и увереннее в будущем.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нём появились важные правила для жизни и суда. Люди стали чаще решать споры по закону, а не силой, и это стало большим шагом вперёд.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города и летописи сохранили память о князе на века. Его имя связано с Русью, которая стала богаче, спокойнее и известнее.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летописцы писали о Ярославе как о правителе, который любил порядок и книжную мудрость. Их рассказы помогли сохранить его образ для следующих поколений. Благодаря этим записям мы и сегодня знаем, каким было его время.
</a:t>
            </a:r>
            <a:endParaRPr lang="en-US" sz="924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летописи запомнили князя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имя Ярослава вошло в школьные учебники, исторические книги и научные исследования. Его жизнь изучают потому, что она показывает, как один князь мог влиять на судьбу всей страны.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которое осталось в книгах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Ярославе напоминают памятники, храмы и названия улиц. Они словно говорят: мудрость и забота о людях не стареют, даже если прошло много веков.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камне и слове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в памяти потомков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правления Ярослава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Крепкая власть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сумел укрепить княжескую власть и сделать управление Русью более устойчивым. Это помогло стране стать спокойнее и собраннее, а споров между князьями стало меньше.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города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при Ярославе вырос и похорошел. В нём строили храмы, ворота и крепкие стены, чтобы столица выглядела величественно и была хорошо защищена.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для всех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нём появились важные правовые нормы, которые помогали решать споры без драки. Люди всё чаще обращались к правилам, а не к силе.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учёба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поддерживал переписывание книг и обучение детей. Так Русь становилась не только сильной, но и более образованной, а это очень полезно для будущего.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Мудрый: сила, порядок и знания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Мудрый показал, что править можно не только мечом, но и умом. Он укрепил Русь, поддержал книги и оставил след, который помнят уже много веков.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2026-05-26T04:35:53Z</dcterms:created>
  <dcterms:modified xsi:type="dcterms:W3CDTF">2026-05-26T04:35:53Z</dcterms:modified>
</cp:coreProperties>
</file>