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биосферы как единой системы жизни на Земле и её биомов.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биомы: основные темы и 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биосферы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жизненный слой Земли, сформировавшийся за 3,5 млрд лет. Включает атмосферу, гидросферу и литосферу. Её эволюция связана с развитием экосистем и биомов под влиянием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простирается от атмосферы до 20 км в высоту, через все океаны с глубиной до 11 км и почвы литосферы, достигая порой 3–5 км.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размеры биосферы на Земле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запас живой биомассы оценивается в 550–560 млрд тонн углерода, концентрируясь преимущественно в поверхностных слоях.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плотность жизни находится в верхних почвенных слоях и прибрежных морских шельфах, где условия наиболее благоприятны.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и их роль в биосфере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включает все организмы — от микробов до животных и растений, формируя основу биосферы.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Биогенное вещество — это органические остатки и продукты жизнедеятельности, которые питают экосистемы и участвуют в круговороте веществ.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Биокосное вещество сочетает природные воды, почвы и атмосферу, обогащённые биологическими элементами, важными для поддержания жизни.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представлено минеральными элементами, горными породами и чистой водой, формируя неорганическую базу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 — это крупная природная зона с характерным климатом, почвами и доминирующей флорой и фауной, отражающая экосистемные связи.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биома и классификационные признаки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биомов основана на ботанических и зоогеографических признаках, включая состав растений, животных и структуру сообществ.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биомы делятся на наземные (такие как тайга, степи, пустыни) и водные, которые включают океаны и пресноводные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характеристика атмосферы, гидросферы, литосферы
</a:t>
            </a:r>
            <a:endParaRPr lang="en-US" sz="2231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обеспечивает дыхание, фотосинтез и защиту от УФ-излучения, содержит 78% азота и 21% кислорода.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покрывает 71% планеты, с запасами воды, где 97% — солёная морская, 3% — пресная для живых организмов.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состоит из почв и горных пород, содержит основные элементы: кислород, кремний и алюминий, служит средой обитания многих видов.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всех трёх оболочек создаёт условия для разнообразных экосистем и устойчивого существования жизни на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биосферы в глобальной системе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обмен веществ между живыми организмами и окружающей средой через круговороты воды, углерода и азота.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стабильный состав атмосферы, регулируя уровни кислорода и углекислого газа, необходимого для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и сохраняет плодородные почвы, важные для растений и сельского хозяйства, поддерживая экосистемы.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климатические условия, способствует биоразнообразию, обеспечивая устойчивость природных сообществ по всей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6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162" y="1226425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биомы планеты: группы и различия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биомы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тропические и широколиственные леса с разнообразием видов и многоярусной структурой растительности, обеспечивая важные экологические функции.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Характеризуются крайне сухим климатом, минимальной растительностью и адаптированными к экстремальным условиям организмами.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биомы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Охватывают океаны, моря и пресноводные системы с уникальными экосистемами, важными для глобальных биогеохимических циклов.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саванны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травянистой растительности с редкими деревьями, обладают сезонной влажностью и многочисленными травоядными животными.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биомы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высотную поясность с разнообразием растительности и животных, адаптированных к изменяющимся климатическим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биомов: закономерности распределения
</a:t>
            </a:r>
            <a:endParaRPr lang="en-US" sz="2606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биомов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располагаются в зависимости от широты и климата: тропические леса в экваториальных зонах, саванны в субэкваториальных, степи — в умеренных широтах, севернее расположены тайга и тундра.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Межконтинентальные сходства биомов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с похожими климатическими условиями характеризуются схожим растительным и животным миром на разных континентах, что отражает глобальные экологические закономерности.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Водоемы и водные экосистемы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биомы занимают свыше 70% поверхности Земли. Эти экосистемы влияют на климат и поддерживают огромное разнообразие жизни в океанах и пресных водах.
</a:t>
            </a:r>
            <a:endParaRPr lang="en-US" sz="12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леса: богатство биоразнообразия и климат
</a:t>
            </a:r>
            <a:endParaRPr lang="en-US" sz="2425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тропические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тропические леса находятся в Амазонии, бассейне реки Конго и Юго-Восточной Азии. Эти районы обладают неизменно тёплым климатом и обильными осадками.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человеческое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леса содержат около 50% видов земной флоры и фауны. Местные народы используют ресурсы для традиционного хозяйства, сохраняя экологический баланс.
</a:t>
            </a:r>
            <a:endParaRPr lang="en-US" sz="119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растительный покров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температуры составляют 24-28°C, с годовым количеством осадков от 2000 до 10000 мм. Многоярусность леса включает высокие деревья, кустарники и эпифиты.
</a:t>
            </a:r>
            <a:endParaRPr lang="en-US" sz="12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Саванны: сезонность, пастбища и животный мир
</a:t>
            </a:r>
            <a:endParaRPr lang="en-US" sz="2773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саванн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характеризуются чётко выраженным сезоном дождей и засухи, что создает уникальные условия для растительности и животных. Среднегодовая температура колеблется от 20 до 30°C, в период дождей природа оживает множеством красок и звуков.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 значение саванн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Саванные экосистемы населены слонами, зебрами, львами и антилопами. Эти территории играют ключевую роль в сохранении биоразнообразия и служат важным ресурсом для традиционного скотоводства местных сообществ.
</a:t>
            </a:r>
            <a:endParaRPr lang="en-US" sz="109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саванн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растительности составляют травы, среди которых выделяются злаки, а также редкие деревья — баобабы и акации. Такая растительная структура способствует поддержанию пастбищного животного мира и устойчивости экосистемы.
</a:t>
            </a:r>
            <a:endParaRPr lang="en-US" sz="10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прерии: климат, почвы, продуктивность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 степей и прерий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Евразии и прерии Северной Америки характеризуются умеренным климатом с годовым количеством осадков 250–500 мм. Такой режим способствует развитию злаковых пастбищ и созданию плодородных почв.
</a:t>
            </a:r>
            <a:endParaRPr lang="en-US" sz="1104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и экосистемные услуги
</a:t>
            </a:r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степей представлен сусликами, сурками, бизонами и сайгаками. Они поддерживают биологический баланс, а также способствуют структуре и плодородию почв в этих экосистемах.
</a:t>
            </a:r>
            <a:endParaRPr lang="en-US" sz="120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— основа высокой продуктивности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степей и прерий отличаются высоким содержанием питательных веществ, что делает их одними из самых продуктивных в мире. Эта почва активно используется для земледелия и кормопроизводства.
</a:t>
            </a:r>
            <a:endParaRPr lang="en-US" sz="10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Пустыни: климат, растения и животные-экстремофилы
</a:t>
            </a:r>
            <a:endParaRPr lang="en-US" sz="2477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пустынь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охватывающие значительные площади суши, характеризуются минимальными осадками — менее 250 мм в год — и резкими колебаниями температуры, достигающими 40°C днём и 0°C ночью.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Животные-экстремофилы пустынь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пустынь включает змей, скорпионов, верблюдов и тушканчиков, приспособленных к суровому климату. Их повадки и физиология обеспечивают выживание при ограниченном водоснабжении и высоких температурах.
</a:t>
            </a:r>
            <a:endParaRPr lang="en-US" sz="110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растительности к сухому климату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пустынь, как суккуленты и другие засухоустойчивые виды, развили механизмы сохранения воды: толстые листья, глубокие корни и минимизацию испарения, что позволяет им выживать в экстремальных условиях.
</a:t>
            </a:r>
            <a:endParaRPr lang="en-US" sz="10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структура, климат и роль в экосистеме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климата и растительности тайги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крупнейший лесной биом, с суровыми зимами до -40°C и коротким летом. Здесь преобладают хвойные породы: ель, сосна, пихта и лиственница, адаптированные к холодным условиям.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значимость тайги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влияет на глобальный углеродный цикл, аккумулируя значительные объемы углерода. Её лесные массивы способствуют регуляции климата и служат жизненным пространством для множества видов.
</a:t>
            </a:r>
            <a:endParaRPr lang="en-US" sz="112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тайги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обитают медведи, лоси, рыси и глухари — виды, приспособленные к долгим зимам и изменчивой пище. Они играют важную роль в поддержании экологического баланса региона.
</a:t>
            </a:r>
            <a:endParaRPr lang="en-US" sz="12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суровые условия и экологические особенности
</a:t>
            </a:r>
            <a:endParaRPr lang="en-US" sz="2447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тундры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характеризуется длинной суровой зимой и коротким летом с температурой +5…+10°C. Многолетняя мерзлота ограничивает развитие растительности, создавая уникальные условия выживания.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и уязвимость тундры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тундры — северный олень, песец, белая куропатка — приспособлены к экстремальным условиям. Тундра особенно чувствительна к глобальному потеплению, что вызывает экологические изменения.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тундры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флоры составляют мхи, лишайники и низкорослые кустарники. Эти растения адаптированы к холодным условиям и короткому вегетационному периоду, формируя дерновой покров.
</a:t>
            </a:r>
            <a:endParaRPr lang="en-US" sz="12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биомы: особенности климата и растительности
</a:t>
            </a:r>
            <a:endParaRPr lang="en-US" sz="1988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черты средиземноморских биомов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биомы отличаются дождливой зимой и жарким, сухим летом. Такой климат стимулирует развитие типичной жестколистной растительности и влияет на сезонное поведение организмов.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и хозяйственное использование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регионы активно используются для сельского хозяйства и туризма. Это создает вызовы для сохранения уникальных экосистем и требует внедрения устойчивых практик управления.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растительного покрова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преобладают вечнозелёные кустарники, маки и чапараль — растения, устойчивые к засухе и периодическим пожарам, что обеспечивает высокое биоразнообразие и экологическую устойчивость.
</a:t>
            </a:r>
            <a:endParaRPr lang="en-US" sz="10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экосистемы: высотная зональность и биоразнообразие
</a:t>
            </a:r>
            <a:endParaRPr lang="en-US" sz="2144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смена биомов в горах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наблюдается выраженная высотная поясность — от лесов у подножия до альпийских лугов и ледников на вершинах. Каждая зона обладает уникальными климатическими и биологическими условиями.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 в гидрологии и биоразнообразии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служат важнейшими водосборами и источниками рек, поддерживают разнообразие растений и животных, а также предоставляют убежища для редких и эндемичных видов.
</a:t>
            </a:r>
            <a:endParaRPr lang="en-US" sz="1072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климат горных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Гималаи, Кавказ, Альпы и Анды демонстрируют влияние высоты на понижение температуры и уменьшение влажности, что ограничивает распространение биологических видов и создает редкие природные сообщества.
</a:t>
            </a:r>
            <a:endParaRPr lang="en-US" sz="10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вырубка лесов приводит к ежегодной потере более 13 миллионов гектаров, загрязнению почв и водных ресурсов. Эти процессы изменяют естественные экосистемы и уменьшают биоразнообразие.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человека: преобразование биосферы и биомов
</a:t>
            </a:r>
            <a:endParaRPr lang="en-US" sz="2239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глобального потепления затрагивает все биомы через повышение температуры и изменение климата. Интродукция чужеродных видов дополнительно нарушает экологический баланс и структуру сообществ.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425" y="-6519"/>
            <a:ext cx="9171600" cy="5176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29250" y="21519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 составляет до 10 000 видов ежегодно, а деградация почв усиливается опустыниванием 15 миллионов гектаров в год. Эти факторы угрожают устойчивости экосистем.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вызовы и стратегии сохранения
</a:t>
            </a:r>
            <a:endParaRPr lang="en-US" sz="2257" dirty="0"/>
          </a:p>
        </p:txBody>
      </p:sp>
      <p:sp>
        <p:nvSpPr>
          <p:cNvPr id="7" name="Text 2"/>
          <p:cNvSpPr txBox="1"/>
          <p:nvPr/>
        </p:nvSpPr>
        <p:spPr>
          <a:xfrm>
            <a:off x="1329250" y="28473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защиты включают создание заповедников, восстановление природных экосистем и внедрение устойчивого природопользования. Международные конвенции и экологическое образование играют ключевую роль.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биосфере — наш общий приоритет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динамичная система взаимосвязанных биомов, требующая сохранения устойчивости. Внедрение экологической ответственности и образование являются ключевыми для защиты и восстановления природного баланса.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2026-05-10T05:23:55Z</dcterms:created>
  <dcterms:modified xsi:type="dcterms:W3CDTF">2026-05-10T05:23:55Z</dcterms:modified>
</cp:coreProperties>
</file>