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функций у различных организмов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настраивают себя, чтобы сохранять равновесие.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нужна регуляция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помогает организму не сбиваться с нужного режима: сохранять воду, температуру, питание и активность. У бактерий, растений, животных и человека работают разные механизмы, но цель одна — поддерживать внутреннее равновесие.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и координация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дыхание, движение, рост, размножение и защита должны идти согласованно. Если одна функция начинает доминировать, остальные быстро нарушаются, и организм теряет устойчивость.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связывает работу клеток, тканей и органов в единую систему. Благодаря этому сердце, мышцы, дыхание и обмен веществ подстраиваются друг под друга и работают без лишних сбоев.
</a:t>
            </a:r>
            <a:endParaRPr lang="en-US" sz="1337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температуры, нехватке воды или пищи несогласованность становится особенно опасной. Без координации организм хуже приспосабливается к среде и быстрее расходует ресурсы.
</a:t>
            </a:r>
            <a:endParaRPr lang="en-US" sz="128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живого организма зависит от того, насколько точно он поддерживает внутренние условия. Регуляция позволяет возвращаться к норме после отклонений и сохранять жизнеспособность.
</a:t>
            </a:r>
            <a:endParaRPr lang="en-US" sz="12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регуляция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изменения среды к восстановлению показателя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обратной связи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норме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обратная связь ослабляет отклонение от нормы. Когда температура или уровень вещества повышаются, организм запускает ответ, который возвращает показатель к безопасному диапазону.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обратная связь, наоборот, усиливает уже начавшийся процесс. Она нужна там, где важен быстрый и завершённый результат, например при родах или свертывании крови.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у животных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начинает работу с рецепторов, которые улавливают раздражение. Сигнал передаётся в виде импульса по нейронам к нужному участку тела.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 синапсе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месте контакта нейронов, в синапсе, импульс переходит с помощью химических веществ. Это делает передачу направленной и позволяет точно передать команду.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особенно важна для быстрых действий. Она помогает мгновенно отдёрнуть руку, изменить позу или среагировать на удар по колену.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регуляция действует очень точно, но обычно недолго. После завершения действия сигнал быстро затухает, и организм готов к новому раздражению.
</a:t>
            </a:r>
            <a:endParaRPr lang="en-US" sz="11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у животных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 железы внутренней секреции и выделяют их прямо в кровь. Так химический сигнал может быстро разойтись по организму и дойти до нужных клеток.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помогает в ситуации опасности: учащает пульс и дыхание, усиливает готовность к действию. Организм получает больше энергии для быстрого ответа.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глюкозы после еды и помогает клеткам использовать питательные вещества. Это поддерживает нормальную работу органов и запас энергии.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гормональная регуляция: сравнение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нервная и гормональная регуляция решают разные задачи, но часто работают вместе.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подходит для быстрых действий, а гормональная — для более длительных изменений.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регуляторных систем животных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регуляция как система защиты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Распознавание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распознаёт чужеродный объект с помощью защитных клеток и специальных молекул. Это помогает отличить опасность от собственных тканей.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Устранение угрозы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 антитела помогают устранить источник опасности. Ответ становится точнее благодаря памяти иммунитета, которая ускоряет повторную защиту.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Воспалительная реакция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обнаружения угрозы включается воспаление. Оно усиливает приток клеток защиты к месту повреждения или проникновения микробов.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Восстановление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угроза исчезает, ткани постепенно восстанавливаются. Иммунная система снижает активность, чтобы вернуть организм к нормальной работе.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Рецепторы: как организм замечает изменения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кожи чувствуют прикосновение, давление, боль и температуру. Рецепторы глаз, ушей и носа воспринимают свет, звук и запах, превращая их в сигналы для 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рецепторы следят за составом крови, растяжением органов и уровнем веществ. Они помогают вовремя заметить голод, жажду, перегрев или другие изменения внутри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нервной системе сигнал быстро идет по нервным клеткам в виде импульса. Так организм получает быстрый ответ на опасность или резкое изменение условий.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эндокринной системе тот же стимул может вызвать выделение гормона. Это позволяет одному сигналу запускать сразу несколько ответов в разных частях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гормоны работают через кровь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 телу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переносятся кровью по всему организму, поэтому одна железа может влиять сразу на многие органы. Такой способ удобен, когда нужен не мгновенный, а согласованный и длительный ответ.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реагируют не на любой гормон, а только на тот, для которого у них есть подходящий рецептор. Это делает сигнал точным и предотвращает лишние реакции.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получения сигнала клетка-мишень меняет свою работу: ускоряет, замедляет или перестраивает обмен веществ. Так организм поддерживает нужный уровень глюкозы, воды, роста и активности.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особенно важна там, где нужно воздействовать сразу на несколько органов. Поэтому она дополняет нервную систему и помогает организму действовать как единое целое.
</a:t>
            </a:r>
            <a:endParaRPr lang="en-US" sz="10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 растений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растение «слышит»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нет мозга и нервов, но они всё равно чувствуют свет, тяжесть, влажность и прикосновение. На эти сигналы разные части растения реагируют по-разному.
</a:t>
            </a:r>
            <a:endParaRPr lang="en-US" sz="1104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происходит за счёт фитогормонов, которые распределяются по тканям и меняют скорость роста. Благодаря этому побеги, корни и листья могут развиваться согласованно.
</a:t>
            </a:r>
            <a:endParaRPr lang="en-US" sz="1136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через рост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меняются, растение не перемещается целиком, а перестраивает рост отдельных органов. Один участок может вытягиваться быстрее другого, и орган меняет направление.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регуляция помогает растению тянуться к свету, находить воду в почве и защищаться от неблагоприятных условий. Это делает его устойчивым без нервной системы.
</a:t>
            </a:r>
            <a:endParaRPr lang="en-US" sz="11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Таксисы, тропизмы и настии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организмов тип ответа зависит от того, движется ли вся клетка, растёт ли орган или просто меняется положение части растения.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Таксисы и тропизмы направлены на источник раздражителя, а настии зависят не от направления, а от самого факта воздействия.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«Регуляция функций у различных организмов»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Фитогормоны и их роли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 сильнее влияет на рост побега и помогает ему изгибаться к свету. Он также участвует в согласованном росте клеток, особенно в молодых частях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Гиббереллины ускоряют удлинение стебля и помогают семенам переходить к прорастанию. Они особенно важны в период активного роста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Цитокинины стимулируют деление клеток и поддерживают развитие молодых тканей. Благодаря им растение может наращивать новые органы и сохранять активный рост.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 замедляет рост и помогает пережить нехватку воды. Она участвует в реакции на засуху и поддерживает состояние покоя у семян и почек.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реакция растения на свет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падает сбоку, в побеге меняется распределение ауксина. Его больше оказывается на затенённой стороне, и клетки там растут быстрее.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 источнику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разной скорости роста побег постепенно изгибается в сторону света. Это помогает листьям получать больше энергии для фотосинтеза.
</a:t>
            </a:r>
            <a:endParaRPr lang="en-US" sz="1281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 же принцип можно наблюдать у комнатных растений на подоконнике и у многих полевых растений, которые ориентируют побеги к освещённой стороне.
</a:t>
            </a:r>
            <a:endParaRPr lang="en-US" sz="11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 одноклеточных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выгодных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простейшие могут двигаться к полезным веществам, кислороду или свету. Если условия становятся опасными, они, наоборот, уходят от раздражителя.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Хемотаксис и фототаксис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Хемотаксис помогает клетке находить пищу или избегать вредных веществ, а фототаксис — реагировать на свет. Это простые, но очень точные формы поведения.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клетка умеет сравнивать сигналы и выбирать направление движения. Благодаря этому она быстрее выживает в изменчивой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одной клетки к сложному организму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организм, тем больше в нём уровней управления. Это позволяет не просто реагировать, а согласовывать работу частей и поддерживать устойчивость.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уровней регуляции повышает точность ответа и помогает организму лучше приспосабливаться к изменениям среды.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«Регуляция функций у различных организмов»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восстановлению нормы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показывает, как любой сигнал проходит от источника до реакции и возвращения к устойчивому состоянию.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524026"/>
            <a:ext cx="8625000" cy="147132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Жизненная ситуация: нагрузка и восстановление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организм сначала усиливает работу, а затем возвращает показатели к обычному уровню.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работают согласованно: во время движения усиливают снабжение мышц кислородом, а затем переходят к норме.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«Отрицательная обратная связь»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держится на настройке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сравнивают текущие условия с нужным уровнем и корректируют работу органов. Благодаря этому они сохраняют гомеостаз, приспосабливаются к среде и остаются жизнеспособными.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2026-07-25T17:29:15Z</dcterms:created>
  <dcterms:modified xsi:type="dcterms:W3CDTF">2026-07-25T17:29:15Z</dcterms:modified>
</cp:coreProperties>
</file>