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переменные, одно равенство, много идей.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неизвестными и системы уравнений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помогают описывать реальные связи между величинами, работать с координатами и находить точные ответы по условию. Системы учат связывать два условия и проверять, существует ли решение, а если да — то только одно или несколько сразу.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первой степени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уравнении неизвестные не возводятся в квадрат и не входят в другие степени. Поэтому его запись остаётся простой и удобной для анализа.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его записывают так: ax + by = c. Буквы a, b и c обозначают числа, а x и y — неизвестные значения, которые нужно подобрать.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коэффициент при неизвестных не равен нулю, уравнение задаёт прямую на координатной плоскости и множество её точек.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показывают, как изменяются x и y относительно друг друга, а свободный член c определяет положение прямой среди других линий на плоскости.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как решение уравнения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 — пара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с двумя неизвестными ответом является не одно число, а упорядоченная пара значений (x; y), которая делает равенство верным.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правильности, найденную пару подставляют вместо букв и вычисляют значение левой части. Затем сравнивают его с правой частью.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линейное уравнение обычно имеет не одно, а множество решений, поэтому его удобно изображать как набор точек на координатной плоскости.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подходящая пара соответствует точке на плоскости. Если отметить несколько таких точек, можно увидеть, что они лежат на одной 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пары чисел подстановкой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найденного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уравнений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Системой называют два или больше уравнений, в которых используются одни и те же неизвестные. Решать систему значит искать общую пару значений для всех условий сразу.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только такая пара чисел, которая обращает в верные равенства каждое уравнение системы. Если хотя бы одно условие нарушается, ответа нет.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каждое линейное уравнение изображается прямой. Решение системы — это общая точка двух прямых, если она существует.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системы с двумя неизвестными бывают три варианта: одно решение, ни одного решения или бесконечно много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результат зависит от взаимного положения двух прямых, а не только от самих уравнений.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теме «системы линейных уравнений»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для системы линейных уравнений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даёт одно решение, параллельность — ни одного, совпадение — бесконечно много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00" y="3040650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преобразуют так, чтобы x или y было выражено через вторую переменную. Это делает дальнейшие действия более удобными и понятными.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во второе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выражение заменяют во втором уравнении. Так система превращается в одно уравнение с одной неизвестной, которое уже можно решить обычным способом.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вычисляют одну переменную, аккуратно соблюдая порядок действий и знаки. Здесь особенно важно не допустить ошибки в скобках и дробях.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пару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вторую переменную и записывают ответ как упорядоченную пару. Этот способ особенно удобен, если коэффициент равен 1 или −1.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отличаются тем, как именно находят неизвестные и в какой ситуации каждый из них удобнее.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и сложение чаще подходят для точных вычислений, а графический способ удобен для понимания смысла решения.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решения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 линейных уравнений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можно ли получить одинаковые или противоположные коэффициенты при одной из переменных. Иногда для этого одно из уравнений приходится умножить на число.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уравнения складывают или вычитают. Одна переменная исчезает, и остаётся более простое уравнение с одной неизвестной.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находят значение второй неизвестной, подставляя результат в любое исходное уравнение. Это позволяет восстановить всю пару чисел.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найденную пару обязательно проверяют в обоих уравнениях. Такая проверка помогает заметить ошибки в знаках и 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системы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строят как прямую на координатной плоскости. Если прямые пересекаются, их общая точка и есть решение системы, потому что она подходит обоим уравнениям сразу.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для 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начертить прямую, достаточно найти две удобные точки. Их обычно получают по таблице значений или выбирают так, чтобы координаты были целыми и легко проверялись.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как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прямых нужно определить точку пересечения и записать её координаты. Если линии не пересекаются, система не имеет решений; если совпадают, решений бесконечно много.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наглядно показывает связь между алгебраической записью и геометрией. По нему удобно сравнивать уравнения, проверять результат и лучше понимать, почему система имеет именно такое число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 уравнений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линейной системы с двумя неизвестными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ответ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x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 виде упорядоченной пары: сначала указывают значение x, затем значение y. Такой порядок одинаков для всех задач и позволяет точно определить точку на координатной плоскости.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должна подходить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найденные числа подходят только одному уравнению, это ещё не решение системы. Верной считается только та пара, которая одновременно делает оба равенства истинными.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(2; 5) и (5; 2) обозначают разные точки, поэтому менять числа местами нельзя. Ошибка в порядке сразу приводит к неверному ответу, даже если оба числа найдены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вычислительные, но и организационные ошибки. Чаще всего проблемы возникают на шаге записи и проверки, а не только при самом решении.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ошибкам при решении линейных систем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систем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видно, что отсутствие проверки и ошибки со знаками встречаются чаще остальных. Значит, аккуратность записи и контроль ответа особенно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30121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задачи, которые решаются системой
</a:t>
            </a:r>
            <a:endParaRPr lang="en-US" sz="260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цена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стоимость двух видов товаров, удобно ввести две неизвестные: цену и количество. Два условия из текста превращаются в уравнения, а решение даёт точный денежный ответ.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неизвестными часто становятся скорость и время или два расстояния. Система помогает связать эти величины через одно и то же условие пути, которое дано в задаче.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задачах на возраст, количество предметов или числа система выражает связь между двумя величинами. Это позволяет перевести словесное условие в понятные алгебраические равенства.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предметах разных видов, неизвестные показывают, сколько каждого из них есть. Система уравнений помогает найти оба значения сразу и проверить их по смыслу.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координатной плоскостью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неизвестными задаёт множество точек, которые лежат на одной прямой. Любая точка этой прямой удовлетворяет уравнению, если её координаты подставить вместо x и y.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их общая точка подходит сразу обоим уравнениям. Именно эта точка является решением системы, потому что она одновременно удовлетворяет обоим условиям.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или много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имеют общей точки, поэтому решений нет. Совпадающие прямые содержат одинаковые точки, и тогда система имеет бесконечно много решений.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увидеть систему не только как набор формул, но и как рисунок. Это делает решение наглядным и помогает лучше понять связь между алгеброй и геометрией.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влияют на число решений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вид коэффициентов связан с взаимным положением прямых и количеством решений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видно: достаточно сравнить коэффициенты, чтобы заранее определить тип системы и ожидаемое число решений.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линейных уравнений с двумя неизвестными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найденной пары чисел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 оба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системы найденные x и y подставляют в каждое уравнение отдельно. Если оба равенства становятся верными, значит, пара действительно является решением.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скрытую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неверный знак, арифметическую неточность или перепутанные координаты. Такие ошибки часто остаются незаметными до финального шага, поэтому проверка особенно полезна.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пропускать шаг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ответ кажется правильным, его нужно проверить обязательно. В школьных задачах одна ранняя ошибка меняет весь результат, а проверка позволяет вовремя её исправить.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задачи к системе уравнений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текстовой задачи в алгебраическую модель и обратно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с двумя неизвестными связывают две величины, а система помогает найти общую пару значений. Подстановка, сложение и график — три удобных пути к ответу.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уравнений: от формулы к ответу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2026-05-29T14:48:48Z</dcterms:created>
  <dcterms:modified xsi:type="dcterms:W3CDTF">2026-05-29T14:48:48Z</dcterms:modified>
</cp:coreProperties>
</file>