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и книги, которая заставила говорить о справедливости.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Радищев: писатель, мыслитель, критик крепостничества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Екатерины II: время перемен и противоречий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в России уживались блеск двора, крепостное право и новые просветительские идеи. Именно в такой эпохе сформировался Радищев, увидевший несправедливость не как случайность, а как общественную проблему.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происхождение и образование Радищева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родился в дворянской семье и рано узнал уклад помещичьей России. Детские впечатления позже помогли ему понять жизнь крепостных и зависимость деревни.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1749 год — рождение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Пажеском корпусе он получил серьёзную подготовку и привык к строгой дисциплине. Здесь он начал формироваться как образованный человек своего времени.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Петербурге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Радищев изучал право, философию и литературу, а также познакомился с идеями Просвещения. Это образование стало редким и очень важным для русского дворянина XVIII века.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Лейпцигский университет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Служба, которая открыла ему устройство страны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Сенате показала Радищеву, как устроено государственное управление. Он видел, что решения нередко зависят не от закона, а от привычки и чиновничьего равнодушия. Этот опыт усилил его недоверие к красивым словам о порядке.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Сенат: взгляд на власть изнутри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чиновника у Радищева связан не только с человеком, но и с системой. Дорога в XVIII веке становится знаком всей страны: по ней видно, как живут разные сословия и как далеко власть от реальных нужд людей.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 и дорога как символы эпохи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таможне познакомила его с жизнью дорог, купцов и простых людей. На станциях, в канцеляриях и на трактах он наблюдал бедность, спешку и неравенство. Именно такие картины потом вошли в его книгу.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Таможня и повседневная Россия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«Путешествия из Петербурга в Москву»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5381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начинает работу над книгой, соединяя дорожные впечатления с размышлениями о жизни страны. Замысел постепенно превращается в смелое общественное высказывание.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5381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1780-х годов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28493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путешествия позволяет показать разные места и людей по пути. Каждая остановка открывает новую сторону российской действительности: деревню, усадьбу, станцию или жалобу простого человека.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8493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Петербург — Москва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95600" y="4039500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выходит в Петербурге и сразу привлекает внимание. Она отличается не только темой, но и прямотой, с которой говорит о крепостном праве и несправедливости.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395600" y="3508950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 год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5706825" y="2134504"/>
            <a:ext cx="21342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соединяются дорожный рассказ, авторские размышления и художественные сцены. Благодаря этому книга звучит как живой разговор о судьбе России.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706825" y="1603954"/>
            <a:ext cx="21342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произведения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«Путешествие из Петербурга в Москву»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книги показывает движение автора от одной остановки к другой и смену жизненных ситуаций.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идеи произведения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утверждает, что общество должно опираться на закон, а не на произвол сильных. Без справедливых правил невозможно защитить человека и сохранить доверие к власти.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требует, чтобы власть отвечала за последствия своих решений. Он не отделяет судьбу народа от действий чиновников и помещиков, считая это одной системой.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власти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XVIII века такая открытая критика была необычной. Радищев говорит прямо и убеждённо, превращая художественный текст в гражданский поступок.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слова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особенно важно уважение к личности. Автор показывает, что унижение крестьян и бесправие делают больной не только деревню, но и всё государство.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обличает Радищев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каждую проблему автор показывает через конкретные человеческие судьбы и дорожные встречи.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удар направлен против крепостного строя и злоупотребления властью: именно они рождают остальные беды.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проблематики «Путешествия из Петербурга в Москву» по тексту произведения
</a:t>
            </a:r>
            <a:endParaRPr lang="en-US" sz="14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Радищева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и эмоциональный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пишет прямо и без смягчения. В его тексте много вопросов, восклицаний и обращений, поэтому читатель чувствует тревогу и возмущение автора.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разных способов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описание событий с размышлениями и оценками. Из-за этого книга звучит не только как художественное произведение, но и как серьёзный разговор о жизни страны.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 Радищева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главные события жизни писателя связаны с его книгой и судьбой.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Радищева тесно связана с его произведением: образование привело к книге, а книга — к преследованию и позднему признанию.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А. Н. Радищева и история издания «Путешествия из Петербурга в Москву»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«Путешествия из Петербурга в Москву» книга быстро привлекла внимание властей, потому что открыто говорила о жестокости крепостного строя и беззащитности простых людей.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 увидела в произведении опасный вызов существующему порядку. Для конца XVIII века подобная критика звучала особенно резко, поэтому автора решили наказать как нарушителя спокойствия.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наказание после выхода книги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казнь заменили ссылкой в Сибирь. Так судьба писателя стала примером того, как слово могло вызвать не только спор, но и суровое государственное преследование.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Радищеву был объявлен смертный приговор. Это показывает, насколько серьёзно восприняли его книгу и насколько сильным было раздражение властей против смелого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в Сибирь и возвращение из неё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оказался в далёком Илимске, вдали от семьи, столицы и литературной жизни. Это было тяжёлое испытание, но он продолжал думать о судьбе России.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годы: ссылка в Илимск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67225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император вернул Радищева из ссылки, но его положение оставалось непрочным. Он снова оказался в сложной обстановке и не получил полной свободы.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67225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Екатерины II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313613" y="3064126"/>
            <a:ext cx="25092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ссылке писатель жил в изоляции и не мог открыто заниматься общественной деятельностью. Однако внутренне он не отказывался от своих взглядов и нравственных убеждений.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13613" y="2271975"/>
            <a:ext cx="25092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ссылки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ценил разум как инструмент понимания мира, но считал, что одних рассуждений мало. Для него важны были ещё совесть, сострадание и готовность защищать человека.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видел в свободе и законе основу справедливого общества. Если власть не служит людям, а только удерживает их в подчинении, такое устройство он считал неправильным.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взгляды Радищева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 соединял идеи Просвещения с личной нравственной требовательностью. Поэтому его взгляды звучат не как отвлечённая теория, а как призыв отвечать за свои поступки и решения.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Радищеву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менялась известность Радищева в разные эпохи и почему его имя всё чаще связывали с темой свободы.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его времени, тем выше признание: общество постепенно увидело в Радищеве важного мыслителя и смелого критика несправедливости.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обобщённой историко-литературной оценки восприятия Радищева в школьном курсе
</a:t>
            </a:r>
            <a:endParaRPr lang="en-US" sz="13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Радищева в истории русской литературы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одним из первых показал, что литература может прямо говорить о несправедливости и не только развлекать, но и будить общественную мысль.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его имя важно как пример автора, который не побоялся говорить о самых острых проблемах своего времени и оставил заметный след в культуре.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к Радищева обращались писатели и мыслители, для которых были важны темы свободы, закона, народной жизни и ответственности человека перед обществом.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«Путешествие из Петербурга в Москву» повлияло на развитие русской прозы и публицистики, потому что соединило художественный текст с гражданской позицией.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Радищев важен школьнику XXI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напоминает, что справедливость, уважение к человеку и смелость говорить правду остаются важными и сегодня. Его книга учит не проходить мимо чужой беды.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биография показывает, что убеждения могут менять судьбу человека и влиять на историю. Поэтому Радищев интересен не только как писатель, но и как пример гражданской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идей Радищева к читателю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 жизненные наблюдения писателя превратились в книгу и общественное событие.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Радищеве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Радищев родился в 1749 году, учился в Лейпциге и получил редкое для своего времени образование, связанное с европейскими идеями Просвещения.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его творчестве — защита человеческого достоинства, критика крепостного права и смелость гражданской мысли. Поэтому его имя осталось в истории литературы и общественной жизни.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1790 году он издал «Путешествие из Петербурга в Москву», после чего был арестован и сослан в Сибирь. Его книга вызвала резкую реакцию власти.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эпоха: почему Радищев выделяется среди писателей XVIII века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Пажеском корпусе и Лейпцигском университете дала Радищева широкий кругозор и познакомила с европейскими идеями о разуме, праве и свободе.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дворянином, Радищев не принял порядок, который держался на привилегиях его сословия. Это сделало его голос особенно независимым и смелым.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позиция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и книга показывают столкновение свободной мысли с жёсткой системой времени. Поэтому Радищев важен не только для литературы, но и для истории идей.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культуры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в Сенате и таможне, он видел устройство власти изнутри, замечал формализм и равнодушие чиновников и лучше понимал проблемы страны.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служба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 показал, что литература может говорить о боли общества и защищать человека. Его книга, судьба и убеждения сделали его одной из самых смелых фигур XVIII века.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Радищев: слово, которое не побоялось правды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2026-05-19T07:39:32Z</dcterms:created>
  <dcterms:modified xsi:type="dcterms:W3CDTF">2026-05-19T07:39:32Z</dcterms:modified>
</cp:coreProperties>
</file>