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Индия под властью англичан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британского владычества и влияние на Индию с XVIII по XX век.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англичане пришли в Индию: исторический контекст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империи Великих Моголов в XVIII веке Индия распалась на множество княжеств. Английская Ост-Индская компания воспользовалась этой слабостью, постепенно распространяя влияние через дипломатию и военные действия.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права и армия компании
</a:t>
            </a:r>
            <a:pPr algn="l" indent="0" marL="0">
              <a:lnSpc>
                <a:spcPct val="90000"/>
              </a:lnSpc>
              <a:buNone/>
            </a:pPr>
            <a:r>
              <a:rPr lang="en-US" sz="44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обладала исключительными торговыми привилегиями и имела собственные войска. Это позволило ей контролировать ключевые территории и обеспечивать безопасность своих интересов.
</a:t>
            </a:r>
            <a:endParaRPr lang="en-US" sz="105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 политику княжеств
</a:t>
            </a:r>
            <a:pPr algn="l" indent="0" marL="0">
              <a:lnSpc>
                <a:spcPct val="90000"/>
              </a:lnSpc>
              <a:buNone/>
            </a:pPr>
            <a:r>
              <a:rPr lang="en-US" sz="46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видом защиты местных правителей компания вмешивалась в их внутренние дела, устанавливая ограниченный суверенитет и распространяя британское влияние.
</a:t>
            </a:r>
            <a:endParaRPr lang="en-US" sz="110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территории к XIX веку
</a:t>
            </a:r>
            <a:pPr algn="l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компания контролировала огромные регионы Индии, включая Бенгалию и западное побережье, создавая базу для последующего государственного управления.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Ост-Индской компании в британском господстве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 года
</a:t>
            </a:r>
            <a:endParaRPr lang="en-US" sz="2968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фактором восстания стала жестокая дисциплина и неуважение к религиозным традициям индийских воинов. Это вызвало массовое недовольство и подняло восстание в армии Ост-Индской компании.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быстро распространилось на ключевые города, такие как Дели и Лакхнау. После его подавления в 1858 году Британия взяла прямое управление Индией, упразднив роль компании.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 — введение высоких налогов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администрация повысила налоги на землю, что привело к ухудшению положения крестьян и увеличению долговой нагрузки.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1876–1878 — Великий голод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неурожаев и массового экспорта зерна произошёл голод, унесший жизни миллионов индийцев.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экспортных культур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выращивание хлопка, опия и чая для экспорта повлиял на традиционное сельское хозяйство и питание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экономика была ориентирована на экспорт сырья по интересам Британии, что усиливало уязвимость страны к внешним факторам.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и голод в Индии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сельском хозяйстве и ремеслах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на экспортные культуры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фермы начали массово выращивать хлопок, опий и чай для британского рынка. Это изменило традиционные методы возделывания и зависимости крестьян.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ремесленных промыслов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готовой продукции из Англии вытеснил местных мастеров и ремесленников, что привело к сокращению традиционных производств и потере рабочих мест.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обеспечили эффективную транспортировку сырья и продуктов к портам для британского экспорта.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 тесно связано с увеличением вывоза хлопка, укрепляя экономическую эксплуатацию Индии.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бум: транспортные изменения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железных дорог Британской Индии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образование в Индии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в Калькутте, Бомбее и Мадрасе способствовали распространению английского языка как государственного и научного. Однако доступ к образованию был ограничен для женщин и низших каст.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носило элитарный характер, способствуя формированию индийской интеллигенции, одновременно сохраняя социальное неравенство между слоями общества.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72672"/>
            <a:ext cx="5182677" cy="21569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Британской Индии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распределения полномочий между британскими и индийскими чиновниками показывает деспотический характер колониального правления.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контролировали ключевые посты, сводя индийцев к ограниченным административным функциям.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правительства Британской Индии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инфраструктура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железных дорог и британских школ изменяло облик городов и способы жизни. Новые технологии и образование были доступны преимущественно в городах.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условия и дискриминация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городов росло, но социальное расслоение и дискриминация сохранялись, многие индийцы сталкивались с трудностями и ограничениями в правах.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индийцев при британцах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 языка стало важным элементом культурных изменений, усиливая связь с западной образовательной и административной системой. Английский постепенно стал языком науки и управления, изменяя традиционный уклад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появлялись европейские здания — вокзалы, муниципальные постройки, отражающие британские архитектурные стили. Мода и обычаи частично смешивались с западными, а традиционные праздники иногда ограничивались или запрещались.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Англии на Индию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конгресс, основанный в 1885 году, стал платформой для объединения различных слоёв общества в борьбе за политические права и социальную справедливость.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Мусульманская лига, созданная в 1906 году, представляла интересы мусульманской части населения, выступая за защиту их прав в изменяющемся политическом ландшафте.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требования включали прекращение дискриминации, расширение участия индийцев в управлении страной и обеспечение справедливости через законодательные реформы.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независимость
</a:t>
            </a:r>
            <a:endParaRPr lang="en-US" sz="2933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роль Махатмы Ганди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возглавил ненасильственное сопротивление, акцентируя внимание на бойкотах британских товаров и массовых шествиях, что значительно усилило национальное единство.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сатьяграхи — мирного протеста — помог привлечь миллионы индийцев, сделав движение заметным на мировой арене и продвинув идею независимости мирным путём.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 охватывают страну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движение охватило десятки тысяч городов и деревень, объединяя население в протестах против британского господства. Акции сопровождались мирным сопротивлением и несогласием с колониальной властью.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меры британской администрации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вызовы британцы применили аресты и насилие, пытаясь подавить протесты. Однако давление народа и мировой контекст вынудили в конечном итоге начать процесс ухода колонизаторов.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«Уходите из Индии» и массовые протесты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независимости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1947 года Индия получила независимость после долгой борьбы, завершив британское колониальное управление и открыв новую страницу в истории страны.
</a:t>
            </a:r>
            <a:endParaRPr lang="en-US" sz="1185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 его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территории на Индию и Пакистан вызвал массовое переселение миллионов и кровавые межрелигиозные конфликты, унесшие жизни множества людей.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 раздел Британской Индии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британского колониализма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создали административную систему и судебную структуру, которые стали основой для современного управления Индией после обретения независимости.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 языка и образовательных учреждений повлияло на культурное и научное развитие страны, сохраняясь и поныне.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сеть, построенная при британцах, значительно улучшила транспортную инфраструктуру и объединила разные регионы Индии.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колониализм оставил социальное неравенство, экономическую зависимость и культурные проблемы, мешающие полному национальному развитию.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историки выделяют положительные аспекты, такие как внедрение железных дорог, школы и модернизация инфраструктуры, способствовавшие развитию страны.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подчёркивают негативные стороны, включая экономическую эксплуатацию, массовые голодоморы и упадок традиционных ремёсел, усугублявшие бедность населения.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дискуссии о балансировании между наследием колониализма и стремлением к собственной национальной идентичности, что остаётся актуальным вопросом.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о британском влиянии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влияния на современную Индию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Индия сохраняет парламентскую систему управления и многие правовые нормы, заимствованные из английского законодательства, что определяет политическую структуру страны.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и английский язык остаются важными элементами, однако сохраняются проблемы неравенства и трудности в преодолении языковых барьеров.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90 лет британского периода важно для осознания социальных и политических процессов в Индии и глобальной истории колониализма.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Индийского института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лет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правление сформировало значительную часть современного облика Индии и повлияло на её историческое развитие.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Исторические уроки британской власти в Индии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правление глубоко повлияло на все сферы жизни Индии, включая политику, экономику и культуру. Независимость 1947 года открыла новую эпоху, сохраняя следы колониального прошлого.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2026-05-11T00:10:01Z</dcterms:created>
  <dcterms:modified xsi:type="dcterms:W3CDTF">2026-05-11T00:10:01Z</dcterms:modified>
</cp:coreProperties>
</file>