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Тоталитарные режимы в Европе 1930-х гг. и рост международной напряжённости: основные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появления тоталитаризма и его влияния на международные отношения в 1930-х годах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политический кризис Европы в 1930-х годах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Европа столкнулась с глубоким экономическим спадом и политической нестабильностью, что способствовало ослаблению демократии и подъёму радикальных идей.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тоталитарных режимов и их проявления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Всеобъемлющий контроль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Тоталитарный режим подчиняет себе все сферы жизни — от политики до культуры и экономики, ограничивая свободы граждан и подавляя несогласных.
</a:t>
            </a:r>
            <a:endParaRPr lang="en-US" sz="122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пропаганда и цензура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распространяется через жёстко контролируемые СМИ, создавая культ личности и закрепляя веру в руководителей и систему.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политической оппозиции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Оппоненты режиму уничтожаются через репрессии, аресты и террор, что исключает возможности для политического плюрализма.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методы укрепления власти в тоталитарных режимах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Адольф Гитлер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Гитлер пришёл к власти в 1933 году, установив диктатуру, культивируя национализм и устраняя политическую оппозицию через СА и Гестапо.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Бенито Муссолини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Муссолини с 1922 года строил фашистское государство, используя культы личности, контролируя СМИ и репрессируя инакомыслие.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Сталин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 укреплял власть через пятилетки, массовые репрессии и культизацию личности, контролируя партию и 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авторитаризма в Европе на фоне кризиса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Национал-социализм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Воспользовавшись экономическим кризисом, национал-социалисты взяли власть, пропагандируя идею сильного государства и антиреспубликанские настроения.
</a:t>
            </a:r>
            <a:endParaRPr lang="en-US" sz="116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и франкизм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Фашистская Италия и франкистская Испания стали примерами авторитарных режимов, подавлявших оппозицию и строивших централизованные государства.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режимы в Центральной и Восточной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Португалии, Венгрии и Румынии появлялись режимы, поддерживавшие националистическую идеологию и сильную власть, укрепляя авторитарный тренд.
</a:t>
            </a:r>
            <a:endParaRPr lang="en-US" sz="10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европейских тоталитарных режимов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усиливал индустриализацию через пятилетние планы, превращая страну в мощный индустриальный центр.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вводила корпоративную экономику с государственным контролем над промышленностью и обществом.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осуществляла милитаризацию промышленности по четырёхлетнему плану для подготовки к войне.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режимы создавали молодёжные организации и внедряли идеологию в образование, подавляя оппозицию и свободу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тоталитарных режимов и нарастания напряжённости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изменений в Европе 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" y="1692440"/>
            <a:ext cx="1767977" cy="13121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4501" y="1692440"/>
            <a:ext cx="1767977" cy="1312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526" y="1692440"/>
            <a:ext cx="1767977" cy="13121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551" y="1692440"/>
            <a:ext cx="1767977" cy="1312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кризисные события в международных отношениях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85200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Австрии, март 1938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присоединила Австрию, расширив своё влияние и нарушив международные договоры, что вызвало тревогу в Европе.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3806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Судетский кризис и Мюнхенское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1938 году через уступки Судетской области Германии попытались избежать войны, однако это лишь обострило напряжённость.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90087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 (1936–1939)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Италия активно поддерживали франкистов, используя конфликт для испытания военной техники и влияния.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42112" y="3108050"/>
            <a:ext cx="1637577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война СССР с Финляндией (1939–1940)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агрессия вызвала международное осуждение, подрывая доверие к системе безопасности Европы перед войной.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тоталитарных государств и изменение границ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оккупация Эфиопии и Албании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вторглась в Эфиопию (1935–1936), а затем оккупировала Албанию (1939), демонстрируя экспансионистские амбиции.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ремилитаризация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Ремилитаризация Рейнской области (1936), аншлюс Австрии и критические события Судетского кризиса усилили агрессивную политику Германии.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территориальная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аннексировал Бессарабию (1940) и вмешался в финскую войну (1939–1940), увеличивая своё влияние в 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стратегия нацистской Германии: экспансия и политический реванш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Германия добивалась пересмотра границ, используя политическое давление и пропаганду для расширения территории.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 и вмешательство в Судетский кризис стали ключевыми шагами в реализации агрессивной внешней политики.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Ремилитаризация Рейнской области и подпорка фашистских движений ускорили дестабилизацию ситуации в Европе.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и неспособность сдерживать тоталитарные агрессии в 1930-х годах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Наций, основанная после Первой мировой войны для предотвращения военных конфликтов, оказалась неспособной остановить агрессивные действия Италии, Германии и Японии в 1930-х годах.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члены организации постепенно её покидали: Германия и Япония ушли в 1933 г., Италия — в 1937 г., что существенно подорвало авторитет и возможности Лиги.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Неэффективность Лиги Наций способствовала обострению международной напряжённости, ускоряя путь к новой войне из-за отсутствия скоординированного противодействия агрессорам.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блоки: формирование оси Берлин – Рим – Токио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 г.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Япония заключают Антикоминтерновский пакт, направленный против коммунистической экспансии и в первую очередь против СССР.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присоединяется к Антикоминтерновскому пакту, усиливая военно-политический союз стран с тоталитарным режимом.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1930-е гг.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Рим — Берлин — Токио укрепляется координацией внешней политики и военного сотрудничества, формируя мощный блок против демократических стран.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1930-х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оси вызывает обеспокоенность западных государств, что приводит к развитию политики сдерживания и подготовке к возможному конфликту.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473" y="2244550"/>
            <a:ext cx="3819304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конца 1930-х: анализ ключевых документов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соглашения, регулирующие политическую карту Европы конца 1930-х, демонстрируют стремление к миру, но зачастую лишь формально закрепляли уступки тоталитарным странам.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соглашений создавало видимость мира, но не сдерживало экспансию тоталитарных режимов, оставляя европейские страны уязвимыми.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акты 1920–1939 гг.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Молотова–Риббентропа: причины, содержание и результаты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СССР и Германия подписали пакт о ненападении, включавший секретные протоколы о разделении сфер влияния в Восточной Европе.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таким образом стремилась избежать войны на два фронта, что давало стратегическое преимущество перед Второй мировой войной.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стремился обезопасить западные границы и выиграть время для подготовки к возможному конфликту с Германией.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привёл к разделу Польши, аннексии прибалтийских республик и Бессарабии, усугубив международную напряжённость и разрушив систему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военных расходов в странах Европы в 1930-х годах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бюджетов иллюстрирует быструю милитаризацию обществ и подготовку к масштабным вооружённым конфликтам накануне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подъём расходов свидетельствует о приоритете военной мощи и стратегии агрессивной экспансии тоталитарных государств.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государственных бюджетов, 1933–1939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практики тоталитарных режимов в Европе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Большого террора 1937–1938 годов в СССР прошли массовые аресты и казни, уничтожение оппозиции и создание системы ГУЛАГ — лагерей труда.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Гитлеровские репрессии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Нюрнбергских законов 1935 года легализовало преследование евреев, а политические оппоненты, как Георгий Димитров, подвергались арестам и тюрьмам.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репрессии в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режим Муссолини контролировал оппозицию с помощью тайной полиции OVRA, подавляя антифашистские движения и ограничивая свободу слова и собраний.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275854"/>
            <a:ext cx="3856200" cy="207554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тоталитарных режимов СССР, Германии и Италии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характеристик трёх крупнейших тоталитарных режимов подчёркивает как общие черты, так и отличия в управлении и экономике.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Общими оставались жёсткий контроль и культ личности, различия касались способов экономического управления и отношения к частной собственности.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историков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попытки предотвратить войну и причины их провала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1939 году неудачные переговоры СССР с Великобританией и Францией по коллективной безопасности не смогли создать эффективный антипод агрессии тоталитарных режимов.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оси «Берлин—Рим—Токио» после провала дипломатии усилило изоляцию СССР и приближало европейский континент к войне.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умиротворения Запада с уступками Германии, включая Мюнхенское соглашение, стимулировала дальнейшую агрессию и снижение доверия к демократическим державам.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Германии и формирование блока союзников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1939 году Венгрия, Румыния и Словакия присоединились к блоку Германии, рассчитывая на территориальные приобретения и защиту своих интересов.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активно использовала этнические конфликты и поддерживала профашистские режимы в оккупированных странах для расширения своего контроля в Европе.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союзников укрепил позиции Третьего рейха и ускорил ухудшение политической ситуации, приближая Европу к масштабному военному конфликту.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для современности: наследие тоталитаризма и международной напряжённости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тоталитарных режимов в 1930-х годах показало, как милитаризация и ослабление международных механизмов безопасности ведут к глобальным конфликтам, подчёркивая важность демократии и международного права сегодня.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2026-05-10T22:34:08Z</dcterms:created>
  <dcterms:modified xsi:type="dcterms:W3CDTF">2026-05-10T22:34:08Z</dcterms:modified>
</cp:coreProperties>
</file>