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прямоугольных треугольников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форма, разные размеры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прямоугольные треугольники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треугольники часто встречаются в чертежах, измерениях и практических задачах. У них сразу видно, где гипотенуза и где катеты, поэтому легче находить соответствующие стороны.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отличаются только масштабом: их углы совпадают, а стороны изменяются пропорционально.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подобных фигур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одного типа могут отличаться только в размере.
</a:t>
            </a:r>
            <a:endParaRPr lang="en-US" sz="14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изменяются все соответствующие стороны. Например, при таком отношении одна фигура вдвое больше другой, а при обратном — в три раза меньше.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коэффициента подобия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все соответствующие стороны увеличены в полтора раза.
</a:t>
            </a:r>
            <a:endParaRPr lang="en-US" sz="14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прямой угол упрощает задачу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1749578"/>
            <a:ext cx="3201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сразу выделяет особую сторону — гипотенузу. Она лежит напротив угла 90°, поэтому её легче всего найти на рисунке и сравнить с гипотенузой другого треугольника.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139277"/>
            <a:ext cx="3201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сравнивать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катета расположены по сторонам прямого угла. Когда их правильно сопоставляют между собой, пропорции становятся понятными, а поиск неизвестной длины сводится к обычному отношению сторон.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подобия треугольников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796866" y="1796350"/>
            <a:ext cx="39831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углам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двух треугольниках совпадают два угла, то они подобны. Для построения доказательства достаточно знать, что сумма углов треугольника постоянна, а значит, третий угол тоже совпадёт.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66" y="3129642"/>
            <a:ext cx="39831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трём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три пары соответствующих сторон пропорциональны, треугольники также подобны. Этот признак особенно полезен в вычислениях, где углы не указаны, но длины сторон известны.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подобия прямоугольных треугольников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одного угла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прямоугольных треугольников уже есть по одному равному прямому углу. Поэтому для вывода о подобии достаточно найти ещё один одинаковый острый угол и сравнить фигуры.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совпадения двух углов автоматически совпадает и третий. Это делает признак удобным: не нужно измерять все стороны, если на чертеже уже виден равный острый угол.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стороны подобных треугольников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одинаковый коэффициент сохраняет отношение всех соответствующих сторон.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сторон увеличены в 1,5 раза, значит фигуры подобны.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сопоставлять стороны на рисунке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629678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отметьте равные углы, чтобы понять, какие вершины соответствуют друг другу. Затем определите, где находится гипотенуза, и не перепутайте её с катетом при записи отношения.
</a:t>
            </a:r>
            <a:endParaRPr lang="en-US" sz="996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627915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пропорцию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сопоставления сторон запишите пропорцию в одном направлении и проверьте, чтобы в числителях и знаменателях стояли одинаковые элементы. Это убережёт от случайной ошибки в расчёте.
</a:t>
            </a:r>
            <a:endParaRPr lang="en-US" sz="966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26152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гипотенуза 10 см соответствует 15 см, коэффициент подобия равен 1,5. Значит, все остальные соответствующие стороны тоже нужно умножать на тот же множитель.
</a:t>
            </a:r>
            <a:endParaRPr lang="en-US" sz="10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и больший треугольники связаны одним масштабом: если гипотенуза выросла с 8 до 12 см, то катет 4 см превращается в 6 см.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пропорции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см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длина соответствующего катета большего треугольника.
</a:t>
            </a:r>
            <a:endParaRPr lang="en-US" sz="14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3 показывает: все соответствующие стороны большего треугольника в три раза больше меньшего.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 из плана презентации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 одинаковое увеличение всех соответствующих отрезков.
</a:t>
            </a:r>
            <a:endParaRPr lang="en-US" sz="14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отношения сторон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известные данные и найдём неизвестную сторону через пропорцию.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отношение сторон известно, неизвестную длину находят делением или умножением по общему коэффициенту.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 из плана презентации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при разном размере позволяет переносить измерения из одного треугольника в другой без дополнительных построений.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одного общего коэффициента подобия.
</a:t>
            </a:r>
            <a:endParaRPr lang="en-US" sz="14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 решении задач на подобие прямоугольных треугольников.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задач на подобие прямоугольных треугольников.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проверка защищает от большинства ошибок: если отношения сторон совпали, решение построено верно.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достаточно, чтобы сверить пропорции и найти неверное сопоставление.
</a:t>
            </a:r>
            <a:endParaRPr lang="en-US" sz="14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короткие тренировки помогают закрепить коэффициент подобия, пропорции и распознавание подобных треугольников.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слайда из плана презентации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упражнений предлагается для самопроверки.
</a:t>
            </a:r>
            <a:endParaRPr lang="en-US" sz="14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ориентира позволяют быстро вспомнить правило: коэффициент, равенство углов и соответствие сторон.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удобная мини-проверка перед ответом.
</a:t>
            </a:r>
            <a:endParaRPr lang="en-US" sz="14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темы — углы, пропорции и общий коэффициент — превращают геометрию в понятный способ вычислений.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Этих опор достаточно для большинства базовых задач.
</a:t>
            </a:r>
            <a:endParaRPr lang="en-US" sz="14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Подобие, которое помогает считать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прямоугольных треугольников помогает быстро находить неизвестные стороны, если верно распознать углы и стороны. Это делает решение задач на чертежах и в практике понятным и удобным.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2026-07-27T05:29:03Z</dcterms:created>
  <dcterms:modified xsi:type="dcterms:W3CDTF">2026-07-27T05:29:03Z</dcterms:modified>
</cp:coreProperties>
</file>