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зарождения человеческих обществ и развития первых цивилизаций.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первобытности к Древнему миру: ключевые этапы цивилизации
</a:t>
            </a:r>
            <a:endParaRPr lang="en-US" sz="2268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первобытности охватывает миллионы лет, охоты и собирательства, а затем земледелие и первые формы государственных образований, открывшие новый исторический период.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человека и зарождение цивилизаций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— начало рода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около 2,5 миллионов лет назад в Африке, Homo habilis стал первым изготовителем каменных орудий. Это позволило человеку эффективнее добывать пищу и развивать новые навыки.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и его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прямохождения освободило руки для создания и использования инструментов, обеспечило пластичность движений и рост мозга, позволив достичь новых территорий.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огня и коллективный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дал тепло и защиту, а коллективные действия усилили социальные связи, обеспечивая выживание и распространение человека.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шаги на пути к цивилизации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 — жизнь охотника-собирателя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миллионов лет человек использовал грубые каменные орудия, жил в стадах, охотился и собирал растительную пищу с участием в сложных социальных структурах.
</a:t>
            </a:r>
            <a:endParaRPr lang="en-US" sz="9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Мезолит: переходные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мелких каменных микролитов, освоение рыболовства и первых луков стали технологическим прорывом, подготовившим к оседлому образу жизни.
</a:t>
            </a:r>
            <a:endParaRPr lang="en-US" sz="9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— начало земледелия и оседлости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сельского хозяйства и приручение животных дали толчок к построению постоянных поселений и развитию ремёсел.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каменного века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революция: причины и последствия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производящему хозяйству позволил стабилизировать продовольственные ресурсы, что способствовало росту населения и формированию первых сельских общин.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постоянных поселений создало фундамент для социальной организации и дальнейшего культурного и технологического развития человеческих 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захоронения, наскальные рисунки и символы плодородия свидетельствуют о развитии религиозных представлений и подготовке почвы для политеистических культов Древнего мира.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религии и их роль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люди верили в духов природы, использовали магические практики для влияния на события и поклонялись предкам, что формировало коллективную идентичность.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основы первобытных обществ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строились на коллективной собственности и взаимопомощи, управляемые старейшинами, обеспечивая выживание и стабильность внутри групп.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матриархата к патриархату формировался военный и социальный элитаризм, создавались предпосылки для ранних государственных форм и неравенства.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— окна в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животных и охоты в Ласко и Альтамире демонстрируют глубокую связь человека с природой и роль искусства в ритуалах и обучении.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«Венеры» — символы плодородия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скульптуры женщин подчёркивают важность репродуктивной способности и являются одними из первых примеров художественного выражения.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 декоративные изделия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украшений с орнаментами и костяных флейт свидетельствует о развитии эстетики и культурного самовыражения в сообществах.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первобытных людей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экономика древних эпох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бронзы и железа значительно расширило возможности производства орудий труда и оружия, стимулируя технологический прогресс и военную мощь государств.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ремесел и торговли способствовало формированию городов, укреплению социальных структур и культурным обменам между регионами.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возникла клинопись, появились зиккураты и государственные институты, что отражает высокий уровень организации и культурного развития общества.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 — первый крупный город человечества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около 3500 до н.э., Урук служил политическим и религиозным центром шумерской цивилизации с развитой инфраструктурой и административной системой.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— основа права и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свод древних законов, созданный около 1754 года до н.э., который регулировал общественные и экономические отношения. Законодательство подчеркивало принцип «око за око», обеспечивая справедливость и стабильность в Вавилоне.
</a:t>
            </a:r>
            <a:endParaRPr lang="en-US" sz="971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Висячие сады Семирамиды — архитектурное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семи чудес света, сады поражали своим роскошным вертикальным озеленением в пустынной Месопотамии. Они символизировали богатство и инженерное мастерство древних вавилонян.
</a:t>
            </a:r>
            <a:endParaRPr lang="en-US" sz="98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Вавилон: символ мощи и культуры Древнего Востока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— живое воплощение божественной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фигура государства, фараон контролировал религиозные и политические структуры. Он воспринимался как посредник между богами и народом, что обеспечивало единство и порядок в обществе.
</a:t>
            </a:r>
            <a:endParaRPr lang="en-US" sz="987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— памятники вечности и инженерной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Сооруженные примерно в 2500–2200 гг. до н.э., пирамиды служили гробницами для фараонов. Их строительство требовало сложной организации труда и выдающихся инженерных знаний.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медицина в Египте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достигли успехов в астрономии, математике и медицине. Практиковались хирургические операции, создание лекарственных препаратов и разработка календарей для земледелия.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религия, власть, достижения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Финикия: мореплавание, алфавит, торговля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основали развитую сеть морской торговли на Восточном Средиземноморье, создавая торговые колонии, включая знаменитый Карфаген. Они стали первыми мастерами навигации и кораблестроения, распространяли товары и технологии.
</a:t>
            </a:r>
            <a:endParaRPr lang="en-US" sz="959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финикийцами алфавита стало ключевым вкладом в письменность, став основой для греческого и латинского алфавитов. Их торговля пурпурными тканями и другими роскошными изделиями влияла на культуру и экономику региона.
</a:t>
            </a:r>
            <a:endParaRPr lang="en-US" sz="9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династия Шан способствовала развитию бронзового литья и появления иероглифической письменности. Города вдоль рек Хуанхэ и Янцзы становились центрами религиозных и политических структур.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и Китай: уникальные пути развития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Хараппская цивилизация отличалась регулярным городским планированием, канализацией и социальной организацией с кастовой системой. Ведийская культура укрепляла религиозные и общественные институты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демократии и Олимпийские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стали первыми в мире, где появилась демократия, открывая гражданам прямое участие в управлении. С 776 года до н.э. Олимпийские игры объединяли греческие города, пропагандируя мир и физическое совершенство.
</a:t>
            </a:r>
            <a:endParaRPr lang="en-US" sz="8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 и научные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Сократ, Платон и Аристотель заложили основы западной философии и логики. Их идеи стимулировали развитие наук, в том числе астрономии и математики, оказав влияние на последующие эпохи.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литература как отражение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Парфенон, построенный в Афинах, стал символом гармонии и эстетики. Эпосы Гомера «Илиада» и «Одиссея» отображали ценности и мифологию греческого общества, оставаясь литературными шедеврами.
</a:t>
            </a:r>
            <a:endParaRPr lang="en-US" sz="8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политика, наука и искусство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Рим: государство, право, инженерия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развил сложную форму государственного устройства с республикой, сенатом и консульством, создавая основы современного права. Законы XII таблиц закрепили юридические нормы, обеспечив стабильность общества.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достижения включали строительство дорог, акведуков и Колизея, что обеспечивало эффективную инфраструктуру и общественные развлечения. Распространение римской культуры охватило широкие территории Европы и Средиземноморья.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эпос Гомера («Илиада», «Одиссея») и Ветхий Завет стали фундаментами религиозных, этических и культурных традиций, оказывая влияние на литературное творчество и мировоззрение последующих цивилизаций.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письменности и литература Древнего мира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«Эпос о Гильгамеше» — одна из старейших литературных памятников, рассказывающая о поисках бессмертия и дружбе. Этот текст сформировал основу древних мифов и представлений о человеческом предназначении.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— революция в транспорте и технологиях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Появившееся около 3500 года до н.э. в Месопотамии, колесо ускорило перемещение грузов и людей, изменив экономику и военное дело. Это изобретение стало основой для развития механики.
</a:t>
            </a:r>
            <a:endParaRPr lang="en-US" sz="994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Гончарный круг и ирригационные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Гончарный круг позволил создавать равномерную посуду и изделия, а ирригационные каналы улучшили земледелие, обеспечивая стабильность питания и рост населения в древних цивилизациях.
</a:t>
            </a:r>
            <a:endParaRPr lang="en-US" sz="97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календарные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письменности открыло возможности для фиксации знаний и коммуникаций. Солнечный календарь египтян стал точным инструментом для сельскохозяйственного планирования и религиозных обрядов.
</a:t>
            </a:r>
            <a:endParaRPr lang="en-US" sz="102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изобретения и открытия цивилизаций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Древнего мира и зарождение новых культур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распри, набеги кочевников и природные катастрофы привели к падению крупных империй, таких как Римская, в 476 году н.э. Эти события означали переход к новому общественному устройству.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цивилизаций стало фундаментом для Средневековья, влияя на формирование европейской и восточной культур, науки и религии, сохраняя преемственность знаний и социальных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первобытности и Древнего мира в современности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первобытности к цивилизации заложил основу современных культур, наук и технологий. Его фундаментальные достижения продолжают формировать наше понимание общества и роли человека в истории.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2026-05-11T03:59:55Z</dcterms:created>
  <dcterms:modified xsi:type="dcterms:W3CDTF">2026-05-11T03:59:55Z</dcterms:modified>
</cp:coreProperties>
</file>