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hand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hand-phrases через школьные и бытовые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и частицы: как работает смысл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hand удобны для запоминания, потому что у них есть общая идея: передать, отдать, вернуть. Частица меняет направление действия, а ситуации из школы, спорта и дома помогают быстро понять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phrasal verb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строится как verb + particle, но вместе они образуют новое значение. Слово hand часто связано с передачей предмета, сдачей работы или распределением вещей в классе. Поэтому одна и та же основа ведет себя по-разному в разных ситуациях.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может сказать hand in, когда нужно сдать тетрадь или проект, а hand out — когда нужно раздать карточки или листы. В обоих случаях рука как будто двигает предмет дальше, но итог разный.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связь между действием и частицей, перевод становится проще. hand + in значит «сдать», а hand + out — «раздать». Такая формула помогает узнавать фразовые глаголы не по одному слову, а по всей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hand меняется смысл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hand сохраняет идею действия руками: дать, передать, вручить. Поэтому во многих выражениях легко представить реальное движение предмета от одного человека к другому.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частицы in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in часто показывает движение внутрь системы или к завершению действия. В выражении hand in это помогает понять смысл «сдать», как работу, документ или задание.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частицы out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out обычно связана с движением наружу и распределением. В hand out предметы не просто отдают одному человеку, а раздают нескольким людям по одному.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 возврат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over и back меняют направление передачи. Over помогает увидеть переход контроля, а back — возврат обратно владельцу или в прежние руки.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Микро-тест по контексту
</a:t>
            </a:r>
            <a:endParaRPr lang="en-US" sz="2646" dirty="0"/>
          </a:p>
        </p:txBody>
      </p:sp>
      <p:sp>
        <p:nvSpPr>
          <p:cNvPr id="6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963" y="2032220"/>
            <a:ext cx="4869591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She handed in her homework yesterday подсказка — homework. Значит, речь о сдаче работы, а не о простой передаче предмета.
</a:t>
            </a:r>
            <a:endParaRPr lang="en-US" sz="1262" dirty="0"/>
          </a:p>
        </p:txBody>
      </p:sp>
      <p:sp>
        <p:nvSpPr>
          <p:cNvPr id="8" name="Text 3"/>
          <p:cNvSpPr txBox="1"/>
          <p:nvPr/>
        </p:nvSpPr>
        <p:spPr>
          <a:xfrm>
            <a:off x="417963" y="3458364"/>
            <a:ext cx="4869591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Листочки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teacher handed out the worksheets помогает слово worksheets. Учитель раздает листы всему классу, поэтому подходит значение «раздать».
</a:t>
            </a:r>
            <a:endParaRPr lang="en-US" sz="12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значения: in, out, over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in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in используют, когда работу, проект или документ нужно сдать. После этого предмет попадает в нужное место, например к учителю или в систему проверки.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out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out подходит, когда один человек раздает несколько предметов другим. Это могут быть листы, призы, бутылки с водой или буклеты.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 означает передать контроль, ключи или важный предмет другому человеку. Часто вместе с вещью передается и ответственность за 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ситуацию и подходящий фразовый глагол. Так проще увидеть, какое действие связано со сдачей, раздачей или официальной передачей.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фразу к ситуации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идет ли речь о сдаче, раздаче или передаче контроля.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фразовых глаголов с hand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in и hand over: не путать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18938" y="2828496"/>
            <a:ext cx="42489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Сдать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in используют для работы, которую нужно сдать учителю, в журнал, в папку или в электронную систему. Здесь важен итог: задание оказывается у адресата.
</a:t>
            </a:r>
            <a:endParaRPr lang="en-US" sz="1097" dirty="0"/>
          </a:p>
        </p:txBody>
      </p:sp>
      <p:sp>
        <p:nvSpPr>
          <p:cNvPr id="10" name="Text 2"/>
          <p:cNvSpPr txBox="1"/>
          <p:nvPr/>
        </p:nvSpPr>
        <p:spPr>
          <a:xfrm>
            <a:off x="784457" y="3943395"/>
            <a:ext cx="42489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 применяют, когда передают ключи, документы или управление. Это звучит более официально и часто связано с ответственностью, а не только с самим предметом.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вставь частицу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hand in your essay. Здесь подходит in, потому что эссе нужно сдать как завершенную работу. Смысл связан с передачей задания в нужное место.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handed out the tests. Здесь нужен out: учитель раздал тесты всему классу. Частица показывает движение предметов от одного человека к нескольким ученикам.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handed over the mic to the winner. Здесь подходит over, потому что микрофон передают другому человеку, часто вместе с правом говорить или действовать дальше.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off: передать дальше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hand off часто означает передачу мяча или эстафеты следующему игроку. Действие продолжается без паузы, поэтому важно увидеть движение по цепочке.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hand off используют, когда одну задачу передают другой группе. Это не просто «дать», а передать ответственность дальше, чтобы процесс продолжился.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идею «передать дальше», hand off легко узнать в тексте. Контекст подсказывает, идет ли речь о спорте, работе или обычном разговоре.
</a:t>
            </a:r>
            <a:endParaRPr lang="en-US" sz="10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off и hand over: разница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hand off используют, когда дело или предмет просто передают дальше по цепочке: на тренировке, в эстафете, при смене ответственного. В центре внимания — следующий участник, а не формальная процедура.
</a:t>
            </a:r>
            <a:endParaRPr lang="en-US" sz="988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 звучит официальнее и сильнее. Его выбирают, когда передают ключи, документы, управление или контроль над ситуацией. Здесь важно не просто движение, а смена ответственности.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контексте hand off часто легче представить в игре, спорте или командной работе. Это короткий, рабочий переход от одного человека к другому без лишней формальности.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фразы, запомните простой ориентир: hand off — «передать дальше», hand over — «официально передать». Тогда смысл становится понятным даже без словаря.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 помощи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ярмарке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ярмарке у стола с играми не хватало помощников, и старшеклассница спокойно said she would lend a hand. Через несколько минут очередь двигалась быстрее, а участники улыбались и благодарили.
</a:t>
            </a:r>
            <a:endParaRPr lang="en-US" sz="1036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дворе коробки с книгами оказались слишком тяжёлыми для одного ученика. Он попросил друга lend a hand, и вдвоём они быстро перенесли всё в библиотеку без лишнего шума.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спектаклем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спектакля несколько учеников помогали расставлять декорации и раздавать реквизит. Учитель сказал, что важно не только help, but to lend a hand when someone is busy.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a hand vs help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 — самое общее слово. Его можно использовать почти в любой ситуации, когда нужно поддержать человека, объяснить тему или решить задачу, не уточняя, как именно вы помогаете.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a hand звучит конкретнее. Так говорят, когда помогают в деле: переносят вещи, раздают листы, убирают класс или готовят мероприятие вместе с другими.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тону lend a hand мягче и дружелюбнее, чем короткое help. Оно хорошо подходит для разговоров в классе, дома или на школьных событиях, где важна совместная работа.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нейтральный перевод, выбирайте help. Если хотите подчеркнуть участие и готовность поработать рядом, лучше звучит lend a hand.
</a:t>
            </a:r>
            <a:endParaRPr lang="en-US" sz="10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сообщение движется дальше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сообщение появляется у одного человека: например, учитель просит передать новость всему классу. Здесь hand on означает не вещь, а саму информацию.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человек пересказывает его следующему участнику. Смысл остаётся тем же, но сообщение как будто движется по цепочке от одного адресата к другому.
</a:t>
            </a:r>
            <a:endParaRPr lang="en-US" sz="985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новость доходит до нужного человека: старосты, группы или команды. Так выражение hand on помогает представить, как информация проходит через несколько рук.
</a:t>
            </a:r>
            <a:endParaRPr lang="en-US" sz="9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возвращают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книгу выдают читателю, а потом просят hand back, когда срок чтения заканчивается. Фраза сразу подсказывает, что предмет возвращается туда, откуда был взят.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проверяет тесты и затем просит hand back работы. Здесь важно не просто отдать лист, а вернуть его после просмотра, исправления или оценки.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владельцу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hand back тоже работает естественно. Если кто-то взял чужую вещь, его просят hand it back владельцу, чтобы подчеркнуть возврат именно тому, кому она принадлежит.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предложение из слов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подлежащее и сам фразовый глагол. Для первого примера получится: I hand in my homework. Частица in стоит рядом с hand и сохраняет смысл сдачи работы.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порядок другой, но смысл тот же: The teacher hands out the worksheets. Слово out показывает раздачу нескольким людям, а не одному адресату.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примере правильный вариант такой: The guard hands over the keys. Здесь over подсказывает официальную передачу, часто вместе с ответственностью или контролем.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путаница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in — не просто give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переводите hand in как обычное give. Это не просто «дать», а «сдать» работу, документ или задание в нужное место или человеку.
</a:t>
            </a:r>
            <a:endParaRPr lang="en-US" sz="1119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out — это раздать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out не означает «убрать» или «спрятать». Наоборот, эта фраза связана с раздачей листов, призов, билетов или других предметов нескольким людям.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 — формальнее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over не всегда значит просто передать что-то руками. Чаще всего речь идёт об официальной передаче ключей, документов, денег или контроля над ситуацией.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смотреть только на слово hand. Правильный смысл появляется вместе с частицей и особенно хорошо читается из контекста предложения.
</a:t>
            </a:r>
            <a:endParaRPr lang="en-US" sz="10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 hand-verb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для объекта в фразовых глаголах с hand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карточкам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Сдать домашку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1: «Я должен ___ my homework before class». Здесь нужно выбрать фразу, которая значит «сдать». Учащийся отвечает вслух и объясняет свой выбор.
</a:t>
            </a:r>
            <a:endParaRPr lang="en-US" sz="862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Раздать листы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2: «Could you ___ the worksheets to everyone?» Реплика подсказывает раздачу материалов всему классу. Подходит выражение, связанное с листами и несколькими людьми.
</a:t>
            </a:r>
            <a:endParaRPr lang="en-US" sz="8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3: «Please ___ the project to the teacher». Важно понять, что речь идёт о передаче работы другому человеку, часто официально или по просьбе.
</a:t>
            </a:r>
            <a:endParaRPr lang="en-US" sz="862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 коробками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4: «Can you ___ me a hand with these boxes?» Здесь нужен вариант, который означает дружелюбную помощь в деле, а не передачу предмета.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5: «The librarian will ___ the book after checking it». Участники выбирают фразовый глагол по смыслу возврата и коротко проговаривают готовое предложение.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hand легче всего узнавать по смыслу передачи, сдачи и возврата. Если смотреть на контекст и место объекта, hand in, hand out, hand over, hand off, hand back и hand on быстро становятся понятными.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hand: запоминаем через смысл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2026-07-26T12:43:17Z</dcterms:created>
  <dcterms:modified xsi:type="dcterms:W3CDTF">2026-07-26T12:43:17Z</dcterms:modified>
</cp:coreProperties>
</file>