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вера в первобытном мире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помогали первобытным людям понимать мир и обращаться к силам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вера у древних людей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создавали рисунки, фигурки и знаки не только ради красоты. Эти вещи были связаны с верой в духов, силы природы и обряды, которые помогали объяснять жизнь и защищать общину.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Пещеры, где искусство встретилось с верой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Ласко: живая стена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пещере Ласко на стенах сохранились изображения животных, которые создают ощущение движения и живой сцены. Такие рисунки показывают, что древние художники внимательно наблюдали за природой и придавали образам особый смысл.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Альтамира: сила бизонов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Альтамира известна крупными фигурами бизонов, нанесенными на своды пещеры. Яркие краски и выбор животных заставляют думать, что изображение было связано не только с наблюдением, но и с важным действием.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руки и тайна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животными археологи находят знаки и отпечатки рук. Эти следы помогают понять, что люди оставляли в пещерах не случайные рисунки, а продуманные изображения, связанные с верованиями и обрядами.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искусство стало частью верований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искали объяснение охоте, грозе, болезни и смерти. Когда ответов не хватало, изображения и обряды помогали упорядочить мир и сделать его понятнее.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духам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или танец становились частью общения с невидимыми силами. Через них люди просили помощи, защиты и удачи, особенно перед важными событиями.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обряда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Маски, ритуальные движения и особые предметы усиливали впечатление от обряда. Они помогали участникам почувствовать, что действие действительно имеет значение для всей группы.
</a:t>
            </a:r>
            <a:endParaRPr lang="en-US" sz="824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изображения и символы объединяли людей и передавали важные представления от старших к младшим. Так вера укрепляла память и традиции общины.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 главные герои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пещерном искусстве Европы чаще всего встречаются бизоны, лошади, олени и мамонты. Эти животные были важны для жизни людей и поэтому постоянно возвращались в изображениях.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охотой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считают, что такие рисунки могли быть связаны с просьбой об удачной охоте. Изображение сильного зверя также выражало уважение к его силе и выносливости.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силы и 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могло становиться особым символом для группы или отдельного человека. Поэтому рисунок был не просто изображением, а знаком важного отношения к миру природы.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 идея плодородия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людей из камня, кости или глины находят в разных регионах Евразии. Они показывают, что древние мастера уделяли внимание не только животным, но и человеческому телу.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 называемых палеолитических Венер особенно выделены живот, грудь и бёдра. Это заметно отличает их от обычных статуэток и подсказывает особую смысловую роль.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изображения часто связывают с плодородием, продолжением рода и благополучием. Вероятно, они были важны для надежды на жизнь, достаток и успех общины.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символы без букв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рук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ладоней рядом с рисунками животных могли быть личным знаком человека или группы. Они делают пещерное искусство более живым и показывают присутствие автора.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точки и сетки часто повторяются в разных пещерах. Такие простые элементы могли обозначать счет, маршрут, обряд или значение, которое сегодня уже невозможно точно восстановить.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Зигзаги и ломанные черты выглядят как особый условный язык. Возможно, они были связаны с ритуалом или с представлениями о движении, воде и энергии.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символов нельзя прочитать как современный текст. Но их повторяемость доказывает, что для первобытных людей знак был важнее обычного украшения стены.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украшения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находят не только в поселениях, но и в захоронениях. По материалу, месту находки и соседним предметам можно судить об их возможной роли в жизни и обрядах.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служили не только для красоты: они показывали статус, принадлежность и могли иметь ритуальное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первобытных украшений и погребений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и как создавали изображения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 давала красный и желтый цвет, уголь — черные линии, а глина и камень помогали создавать объем и фон. Эти материалы были доступны и удобны для работы.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822307" y="24087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нанесения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наносили пальцами, кистями из шерсти или растений и даже трубочками, через которые краску распыляли на стену. Так появлялись мягкие контуры и отпечатки рук.
</a:t>
            </a:r>
            <a:endParaRPr lang="en-US" sz="886" dirty="0"/>
          </a:p>
        </p:txBody>
      </p:sp>
      <p:sp>
        <p:nvSpPr>
          <p:cNvPr id="14" name="Text 4"/>
          <p:cNvSpPr txBox="1"/>
          <p:nvPr/>
        </p:nvSpPr>
        <p:spPr>
          <a:xfrm>
            <a:off x="620606" y="3009725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гравировок использовали резцы из камня и кости. Они позволяли вырезать линии на кости, камне и стенах пещер, создавая более долговечные изображения.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19260" y="360243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сохранилось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материала зависел от цели и поверхности. В сухих пещерах краска и резьба сохранялись особенно хорошо, поэтому мы можем видеть их сегодня.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21727" y="4197187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древних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простых материалов и точной работы показывает, что изображения создавались не случайно. Даже доступные средства требовали опыта, терпения и навыка.
</a:t>
            </a:r>
            <a:endParaRPr lang="en-US" sz="8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место и обстановка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Труднодоступные залы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залы пещер были почти без света, поэтому изображения там нельзя считать случайными. Трудный доступ подчеркивал особое значение места и самого действия.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быта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пещерах рисунки находятся в узких, темных проходах. Такая обстановка больше похожа на пространство обряда, чем на обычное место для повседневной работы.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приходил в такое место, он проходил через темноту, тишину и тесноту. Это усиливало ощущение тайны и важности происходящего.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как 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пространство становилось частью смысла: рисунок, звук, огонь и каменные стены работали вместе. Поэтому место находки важно не меньше, чем сам образ.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Анимизм и тотемизм простыми словами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представление объясняло мир через незримые силы. Люди верили, что звери, реки, деревья и камни могут быть одушевлены, поэтому их изображения имели особое значение.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Тотемизм связывал род или группу с определённым животным, растением или знаком. Такой символ помогал отличать своих, напоминал о происхождении и объединял людей в общих обрядах.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повторялся на разных предметах и стенах пещер, он работал как часть общей традиции. Для нас смысл не всегда ясен, но для древних людей он был узнаваемым.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Шаманы и обряды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Шаман, по верованиям, мог вступать в контакт с духами, просить о помощи, искать причину болезни или неудачи. Его роль была связана с лечением и ритуалом.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обряда использовали маски, особые движения, пение и барабаны. Такие действия помогали участникам сосредоточиться и показывали, что происходит не обычное, а священное событие.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образы человека и животного могут передавать состояние перехода между мирами. Именно поэтому такие изображения часто рассматривают как следы шаманских представлений.
</a:t>
            </a:r>
            <a:endParaRPr lang="en-US" sz="10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Сибирь: разные примеры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европейские пещеры чаще сохраняют крупные изображения животных, а в степных и сибирских памятниках заметнее фигурки и декоративные мотивы.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отражают общие верования, но художественный язык различается: в Европе сильнее пещерная живопись, в Сибири и Азии — предметы и орнамент.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памятникам палеолита и ранних традиций Евразии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 и неолит: что меняется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сведения о палеолите и неолите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эпох показывает, как вместе с образом жизни менялись темы, материалы и места создания изображений.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неолиту сделал искусство более связанным с постоянной жизнью общины, земледелием и обрядами, связанными с урожаем.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функция, возможное верование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один и тот же предмет можно понимать по-разному: по форме, месту находки и соседним вещам.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предмета определяется не только его видом, но и контекстом находки: в погребении, в пещере или рядом с костями животных.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изучение археологических находок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влияла на стиль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животные, фигуры и знаки создавали узнаваемый язык группы. Когда образ передавался из поколения в поколение, он укреплял традицию и сохранял важные представления.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изображения выполнялись в похожих позах и с близкими пропорциями. Такая устойчивость говорит о правилах изображения, а не о случайном рисунке.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палитра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Охра, чёрный уголь и один-два оттенка не были случайностью. Ограниченная палитра подчёркивала символический характер изображения и помогала выделить главное, а не лишние детали.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рисунок был связан с ритуалом, его узнавали все участники общины. Поэтому стиль должен был быть понятным, устойчивым и достаточно строгим, чтобы не терять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выводы не бывают абсолютно точными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археологи переходят от находки к осторожному выводу
</a:t>
            </a:r>
            <a:endParaRPr lang="en-US" sz="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обсуждения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почему древние художники так часто выбирали зверей. Возможно, это было связано с охотой, уважением к сильному животному или желанием повлиять на удачу.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прятали в пещерах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объяснить, зачем изображения делали в тёмных и труднодоступных местах. Такое расположение намекает, что рисунок был частью особого действия, а не просто украшением.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ладонь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Отпечаток руки может быть знаком присутствия человека, просьбой о защите или частью обряда. Один и тот же знак способен иметь несколько значений.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ритуальный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обычную вещь и ритуальный предмет. У ритуального предмета важны не только польза и форма, но и место, где его нашли, а также связь с верованиями.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миром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фигурки и знаки помогали говорить с миром, который люди не могли объяснить словами. Через изображение они выражали надежду на помощь и удачу.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часто были связаны с охотой, плодородием и защитой. Это показывает, что искусство служило не только украшением, но и важной практической цели.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обряда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Пещера, предмет и рисунок становились частью обряда. В таком пространстве изображение работало как действие, а не только как картинка на стене.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мотивы помогали хранить память группы и передавать знания дальше. Благодаря этому искусство становилось общим языком первобытного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вера и жизнь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Первобытное искусство было частью верований и обрядов, а не отдельным украшением жизни. Оно помогает увидеть, как люди объясняли мир, искали защиту и сохраняли общую память.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2026-07-25T23:35:54Z</dcterms:created>
  <dcterms:modified xsi:type="dcterms:W3CDTF">2026-07-25T23:35:54Z</dcterms:modified>
</cp:coreProperties>
</file>