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для семьи — это радость, забота и общий выбор.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Какого питомца я хочу иметь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бывают разными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очень разные: одни любят бегать, другие — спать, а третьи — плавать. У каждого свои привычки, и важно выбрать того, кому будет хорошо именно в вашей семье.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17149"/>
            <a:ext cx="432900" cy="38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25954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питомцев мы знаем?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Кошки, собаки и хомяки — самые знакомые питомцы для многих детей. Они часто первыми приходят на ум, когда думаешь о доме, где живёт животное.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Пушистые и пернатые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свинки, попугаи и канарейки тоже живут рядом с людьми. Они выглядят по-разному, но всем нужны забота, еда и аккуратное обращение.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жители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 и черепахи не бегают по комнате, но за ними тоже интересно наблюдать. Для них важны чистая вода и подходящий домик.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свой нрав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питомца свой характер: один любит играть, другой — тишину, третий — клетку или аквариум. Это помогает сделать выбор спокойнее и умнее.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 подождать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честный ответ звучит так: «Пока не хочу питомца». Это тоже нормально, потому что хороший выбор начинается с искренности и готовности.
</a:t>
            </a:r>
            <a:endParaRPr lang="en-US" sz="10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домашние животные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большие и подвижные, другие маленькие и спокойные. Размер влияет на место в доме, на игры и на то, сколько внимания понадобится каждый день.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питомцы, которые любят тишину, а есть те, кто много двигается и играет. Если дома шумно или наоборот очень спокойно, это тоже важно учесть.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животным нужен ежедневный выгул, другим — клетка или аквариум. У каждого свои условия жизни, и они помогают питомцу чувствовать себя хорошо.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именно вам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Питомца выбирают не по моде, а по тому, как он подойдёт семье. Тогда забота становится легче, а дружба — крепче.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питомца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 условия семьи шаг за шагом и выбрать подходящего питомца.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94" y="1896175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169" y="19122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669" y="19000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19" y="35285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5293" y="35164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каждому питомцу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06582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807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питомцу нужна чистая вода каждый день. Без неё животное быстро чувствует себя плохо, поэтому миска должна быть всегда наполнена и удобна для него.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049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дом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972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нужно чистое и безопасное место для жизни. Там не должно быть опасных предметов, сквозняков и всего, что может его напугать или поранить.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54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еда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3777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должен подходить именно этому животному. Нельзя давать всё подряд: у каждого питомца свои потребности, и правильная еда помогает ему быть здоровым и бодрым.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1065823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58075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важно спокойствие и бережные руки. Слишком громкие звуки, резкие движения и грубые игры могут испугать даже самого смелого любимца.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3883098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забота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75350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нужен постоянно: кормление, уборка, наблюдение и немного внимания. Питомец не игрушка, а живой друг, которому каждый день нужна забота.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Кошки: уютные и независимые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любят мягкие места, уют и спокойные уголки. Они могут долго отдыхать дома, но им всё равно нужны игры, свежая вода и чистый лоток.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хлопот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кошкой нужно ухаживать каждый день. В доме появляются шерсть и иногда царапки, а лоток требует аккуратной и регулярной уборки.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друг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часто ведут себя самостоятельно и не любят лишней суеты. Это удобно, если в семье ценят тихий ритм и спокойные вечера.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кошке было хорошо, ей нужны корм, вода и время для общения. Тогда она чувствует себя дома уверенно и спокойно.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Собаки: активные друзья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товарищ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обычно очень общительная и любит быть рядом с людьми. Ей приятно, когда с ней разговаривают, играют и гуляют на свежем воздухе.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прогулки — важная часть жизни собаки. Ей нужно движение, поводок и время, чтобы побегать, понюхать мир и выплеснуть энергию.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Собаку нужно обучать с самого начала. Простые правила помогают ей понимать дом, а семье — жить спокойно и дружно.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любит 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собаку долго оставлять одну, ей может стать скучно и грустно. Поэтому она подходит тем, кто готов уделять ей много времени.
</a:t>
            </a:r>
            <a:endParaRPr lang="en-US" sz="11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Хомяки и морские свинки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вечерний 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ладони хомяк кажется почти игрушечным, но на самом деле это очень нежный зверёк. Ему нужна тихая клетка, мягкая подстилка, вода и корм. Если всё устроено правильно, за ним интересно наблюдать каждый вечер.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сосед
</a:t>
            </a:r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свинка выглядит спокойнее и любит, когда рядом чисто и уютно. Ей подходят клетка, свежая вода и внимательный уход. Такому питомцу важно, чтобы с ним обращались осторожно и без резких движений.
</a:t>
            </a:r>
            <a:endParaRPr lang="en-US" sz="1059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Маленький, но не простой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хомяк, и морская свинка хорошо подходят для наблюдения дома. Они не требуют прогулок по улице, но зато нуждаются в заботе, тишине и аккуратных руках. Маленький размер не делает уход простым.
</a:t>
            </a:r>
            <a:endParaRPr lang="en-US" sz="9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звонкие соседи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могут радовать дом песнями и звонким щебетом. Им нужны клетка, корм, чистая вода и тихое место без резких сквозняков.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и канарейки любят внимание и привычный режим. Когда рядом спокойно, они быстрее привыкают к дому и чувствуют себя уверенно.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птиц в комнате бывает мусор от перьев и крошек. Поэтому клетку и место вокруг неё нужно регулярно убирать.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Весело, но шумно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бывают довольно шумными, особенно если им скучно. Зато весёлые звуки и яркое поведение делают их очень интересными соседями.
</a:t>
            </a:r>
            <a:endParaRPr lang="en-US" sz="12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Рыбки: тихий мир в аквариуме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 подходят тем, кто любит наблюдать за спокойной жизнью без шума и беготни. Они красиво двигаются в воде и создают дома тихий уголок, почти как маленький подводный театр.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рыбок нужен аквариум с чистой водой, подходящим фильтром и кормом. Важно следить за температурой и менять воду вовремя, чтобы питомцам было удобно и безопасно.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Наблюдать, а не трогать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Рыбок нельзя брать руками, как игрушку, потому что для них это опасно. Зато за ними интересно наблюдать каждый день: они плавают, прячутся и изучают свой аквариум.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питомец хорошо подойдёт тем, кто ценит порядок и спокойствие. Но даже тихим рыбкам нужна забота, потому что без неё красивый аквариум быстро перестаёт быть здоровым домом.
</a:t>
            </a:r>
            <a:endParaRPr lang="en-US" sz="12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дней в году питомцу нужна забота без выходных и каникул.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забота о питомце помогает понять: он зависит от семьи полностью, даже когда кажется самостоятельным и спокойным.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правило ухода за домашними животными; точный срок зависит от вида питомца.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каждый день и неделю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забота о питомце включает ежедневные и еженедельные дела.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63" y="2448390"/>
            <a:ext cx="397575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доброго обращения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питомцем говорят спокойно и без резких движений. Если тянуть, пугать или хватать без подготовки, животное может испугаться или защититься. Добрые руки важнее быстрых объятий.
</a:t>
            </a:r>
            <a:endParaRPr lang="en-US" sz="1078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Питомца не будят специально во сне и не мешают ему отдыхать. Как и людям, животным нужен покой, чтобы не уставать и не становиться раздражительными.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спросить
</a:t>
            </a:r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погладить чужого питомца, лучше спросить взрослого или хозяина. Не все животные любят внимание от незнакомцев, даже если выглядят очень мило.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игр, уборки и кормления руки моют с мылом. Это простое правило помогает сохранить здоровье ребёнка и не приносить домой лишние микробы.
</a:t>
            </a:r>
            <a:endParaRPr lang="en-US" sz="11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здоровье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переноска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Собаку выводят на поводке, чтобы она не выбежала на дорогу и не испугалась. Для мелких питомцев удобнее переноска: так они меньше тревожатся и не травмируются.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правильная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нельзя давать шоколад, солёное, острое и кости. Такая еда может навредить здоровью, поэтому корм выбирают только подходящий и безопасный.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покой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Домашнему питомцу нужны вода, чистое место и спокойный уголок. Когда вокруг порядок, животное легче отдыхает, а семья быстрее замечает, если что-то не так.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самочувствием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питомец заболел, вялый или отказывается от еды, помогает взрослый и, при необходимости, ветеринар. Чем раньше заметить проблему, тем проще поддержать здоровье.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Мини-квиз: какой питомец подойдёт?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сравнить условия дома и особенности питомца, прежде чем принимать решение.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задание: мой выбор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мой питомец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Напиши, какого питомца ты выбрал: кошку, собаку, рыбок или другого. Можно добавить рисунок, чтобы показать свой выбор не только словами, но и картинкой.
</a:t>
            </a:r>
            <a:endParaRPr lang="en-US" sz="1313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объясни, почему именно он подходит твоей семье. Подумай о месте дома, времени, спокойствии и том, что вам будет удобно вместе каждый день.
</a:t>
            </a:r>
            <a:endParaRPr lang="en-US" sz="1313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буду 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три дела, которые ты будешь делать сам: кормить, наливать воду, убирать или играть. Так сразу видно, готов ли ты заботиться о питомце по-настоящему.
</a:t>
            </a:r>
            <a:endParaRPr lang="en-US" sz="13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питомца — это забота и план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доме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хватает ли дома места для животного. Большому питомцу нужно больше пространства, а маленькому — спокойный уголок, где его не будут всё время тревожить.
</a:t>
            </a:r>
            <a:endParaRPr lang="en-US" sz="1276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 заботу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сколько времени семья сможет уделять уходу. Если день очень занят, питомец с долгими прогулками или сложным режимом может оказаться не самым удобным выбором.
</a:t>
            </a:r>
            <a:endParaRPr lang="en-US" sz="1276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и вещи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хватает ли денег на корм, наполнитель, клетку, аквариум или другие вещи. Питомец живёт не на обещаниях, а на реальном уходе и запасах.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здоровье и характер семьи. Если есть аллергия, страх или малыш в доме, выбор может измениться, и это нормально: главное — безопасность и спокойствие.
</a:t>
            </a:r>
            <a:endParaRPr lang="en-US" sz="13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разговора о питомцах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знакомые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 о питомцах можно с простого вопроса: кого дети уже знают и любят? Кошка, собака или рыбки — у каждого свой знакомый образ и свои привычки.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честно сказать, что питомца можно и не хотеть. Это не ошибка, а нормальный выбор, который помогает разговаривать спокойно и без лишнего давления.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старт делает тему дружелюбной и понятной. Дети видят: вариантов много, и подходящий питомец выбирается не по моде, а по жизни семьи.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питомец — это план и забота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питомец выбирается не спеша: сначала думают о месте, времени, здоровье и правилах дома. Тогда в семье появляется не случайная покупка, а верный маленький друг.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2026-07-25T06:29:53Z</dcterms:created>
  <dcterms:modified xsi:type="dcterms:W3CDTF">2026-07-25T06:29:53Z</dcterms:modified>
</cp:coreProperties>
</file>