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источник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нами всюду — и без нее жизнь невозможна.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так важна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вода помогает нам пить, умываться, готовить и наводить порядок. Ее на Земле немного в доступной для человека форме, поэтому чистую воду нужно беречь особенно внимательно.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вода на Земле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запасы воды находятся в океанах и морях. Это соленая вода, и ее очень много по сравнению с другими водоемами. Она покрывает большую часть поверхности Земли.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Лед, снег и 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хранится в ледниках, снежниках, реках, озерах и под землей. Эти запасы очень важны для людей, но добраться до них не всегда просто.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тоже есть вода, только в виде пара и крошечных капелек. Из нее появляются облака, туман и дождь. Поэтому вода постоянно путешествует вокруг нас.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путешествует по природе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запускает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воды, и она превращается в пар. Легкий пар поднимается выше, где воздух холоднее. Там он остывает и собирается в облака.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возвращается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много, они становятся тяжелыми. Тогда вода выпадает дождем или снегом. Потом она стекает в ручьи, реки и снова попадает в моря и океаны.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растениям расти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впитывают воду из почвы, как маленькие губки. Вместе с ней к стеблям и листьям поступают нужные вещества, без которых растение не может развиваться.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мало, листья теряют свежесть и начинают вянуть. Стебли становятся слабыми, а рост замедляется. Растению трудно жить, когда почва слишком сухая.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полив помогает растениям оставаться крепкими и зелеными. Особенно важно это для молодых ростков, которым нужна влага почти каждый день, чтобы хорошо расти.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809" y="1405400"/>
            <a:ext cx="141281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животным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 и силы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пьют воду, чтобы жить, расти и двигаться. Без нее тело быстро слабеет, а в жару потребность в воде становится еще больше.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Водопой для птиц и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звери и птицы приходят к водоемам, чтобы напиться и охладиться. Без воды им трудно сохранять силы, поэтому рядом с ней всегда оживленно.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рыб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в воде и дышат жабрами. Для них реки, озера и моря — это не просто место, а настоящий дом, где можно искать пищу и укрытие.
</a:t>
            </a:r>
            <a:endParaRPr lang="en-US" sz="11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крови переносить нужные вещества, поддерживает тепло и помогает органам работать без сбоев.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«Вода — источник жизни»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тела человека составляет вода.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жизни семьи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со стакана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вода появляется раньше всех: в стакане, в чайнике и в умывальнике. С нее начинается день, потому что она нужна для питья и умывания. Даже самый сонный будильник не спорит с чашкой воды — она быстро бодрит.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Обед, который помогает всем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или папа готовят суп, кашу или чай, вода становится частью семейного обеда. Она помогает варить продукты, мыть овощи и посуду. Без нее кухня была бы совсем не такой удобной и вкусной.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дома и забота о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и для стирки, и для уборки, и для полива цветов на подоконнике. Она помогает дому оставаться чистым, а растениям — живыми и зелеными. В лейке, раковине и ведре она трудится каждый день.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бывает разной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течет из крана или бежит в реке, она жидкая. В таком виде ее удобно пить, наливать в стакан и использовать каждый день дома.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сильно остывает, она превращается в лед и снег. Это твердая вода. Зимой можно увидеть, как она становится скользкой, холодной и очень хрупкой.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нагревается, она становится паром. Его можно заметить над чайником или теплой лужей. Потом пар снова может превратиться в капли воды и продолжить путь.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меняет свое состояние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нагревается, остывает и снова возвращается в природу.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загрязненная вода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обычно прозрачная, не имеет резкого запаха и выглядит светлой. Ее приятно пить, если она прошла проверку и очистку.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Загрязненная вода может стать мутной, в ней появляются песок, мусор, масло и другие вредные вещества. Иногда в ней живут опасные микробы.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вода вредна для здоровья людей, а для животных и растений она тоже может быть опасной. Пить ее нельзя без очистки.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не бросать мусор в реки и озера, не сливать грязные жидкости и беречь водоемы. Чистая вода — настоящая ценность.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берется питьевая вода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Источник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для питья берут из рек, озер, подземных источников и водохранилищ. Сначала важно собрать ее там, где есть запас чистой воды.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Подача в дома и школы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чистая вода поступает в краны домов, школ и детских садов. Теперь ее можно использовать для питья и приготовления 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Очистка на станции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вода попадает на специальные станции. Там из нее убирают песок, грязь и лишние примеси, чтобы она стала безопаснее.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экономить воду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 помогает тратить меньше воды, чем долгие игры под струей. Еще важно не оставлять кран открытым надолго после мытья рук или посуды.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кран капает или труба протекает, воду нужно сразу починить. Из маленьких капель быстро набегает большая потеря, хотя дома ее и не видно.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чистки зубов лучше закрывать кран. Так вода не течет зря, а полезное дело продолжается без лишних потерь, почти как по волшебству.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могут беречь воду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помогать воде, если поливают растения утром или вечером. Тогда солнце не успевает быстро высушить влагу, и цветы получают больше пользы.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можно использовать воду после мытья овощей для комнатных растений. А играть с водой без причины не стоит: она нужна всем, и ее нельзя тратить попусту.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погода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нагревает моря, озера и лужи, вода превращается в пар и поднимается в воздух. Так начинается путь будущих облаков.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 пар остывает, и из него появляются маленькие капли воды. Они собираются вместе и образуют облака, которые мы видим в небе.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капель становится очень много, они падают на землю дождем, а в холодную погоду — снегом. Без воды не было бы такой погоды.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снова попадает в почву, ручьи, реки и моря. Поэтому вода и погода связаны между собой, как хорошие друзья, которые все время помогают друг другу.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водой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места для поселения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 давних времен строили города и деревни рядом с реками и морями. Там было легче добывать воду и находить путь для путешествий.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Дом для животных 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водоемов живут рыбы, птицы, насекомые и водные растения. Берега становятся для них удобным и важным домом, где есть пища и укрытие.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Вода в жизни людей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люди могли не только пить и умываться, но и работать, перевозить грузы и общаться между поселениями. Вода очень помогала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на воде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у воды можно только там, где есть взрослые. Они помогут вовремя заметить опасность. На берегу тоже нужно быть внимательным и не бегать слишком близко к воде.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выходить на тонкий лед и заходить в незнакомое место для купания. Вода бывает красивой, но она не любит шуток. Осторожность здесь — лучший помощник.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281" y="1789450"/>
            <a:ext cx="164588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воде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без цвета и запаха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не имеет ни цвета, ни запаха, ни вкуса. Именно поэтому ее легко узнать: она выглядит простой, но без нее не обойтись ни дома, ни в природе.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стоит на месте. Она путешествует по кругу: из рек в моря, из морей в облака и снова на землю. Одна капля может побывать в разных местах.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не могут жить люди, растения и животные. Она помогает расти, дышать, двигаться и сохранять здоровье. Вот такая у нее важная работа.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 без исключения. Она помогает растениям расти, животным жить, а человеку — пить, умываться и работать каждый день.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встречается в океанах, реках, облаках, снеге и льде. Она умеет менять свое состояние и участвует в большом круговороте природы.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Чистую воду нужно беречь всегда. Если не загрязнять водоемы и экономно расходовать воду дома, ее хватит и людям, и природе.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— значит беречь жизнь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всем: людям, животным, растениям и даже погоде. Если относиться к ней бережно, чистая вода останется рядом с нами надолго и будет помогать жить на Земле.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2026-05-21T07:43:39Z</dcterms:created>
  <dcterms:modified xsi:type="dcterms:W3CDTF">2026-05-21T07:43:39Z</dcterms:modified>
</cp:coreProperties>
</file>