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Афганистан: страна гор и перекрёстков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древние пути и трудная современность.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Афганистан важен для 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помогает увидеть, как горы, климат и положение между регионами влияют на дороги, города, поля и жизнь семей.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Афганистан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Азии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находится в Южной и Центральной Азии и не имеет выхода к морю. Его положение сделало страну важным сухопутным переходом между разными частями континента.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горы и высокие плато. Из-за этого расстояния между городами могут казаться небольшими на карте, но на деле дороги проходят через сложные перевалы.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Кабул и роль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Кабул — крупнейший город страны и важный транспортный узел. Через него проходят основные маршруты, а также сосредоточены государственные учреждения и многие службы.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граничит с Пакистаном, Ираном, Туркменистаном, Узбекистаном, Таджикистаном и Китаем. Такие соседства влияли на торговлю, войны, переселения людей и культурные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страны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столицу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отметьте Кабул. Столица показывает, где сосредоточены управление, транспорт и основные связи страны с другими районами, несмотря на трудный горный рельеф.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на карте границы Афганистана и его соседей. Это помогает понять, почему страна связана с несколькими регионами Азии и почему сухопутные пути так важны.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горы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рассмотрите Гиндукуш. Эта горная система занимает большую часть территории и делит страну на районы, между которыми перемещаться непросто.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проходы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обратите внимание на долины и перевалы. Именно они часто определяют, где проходят дороги, где живут люди и где легче вести хозяйство.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климате Афганистана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равнинами и горами особенно заметна по времени года и количеству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обычно самое сухое и жаркое, а зимой в горах условия становятся более суровыми и снежными.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природными условиями и повседневной жизнью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языки, религия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Пуштуны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Пуштуны — крупнейшая этническая группа страны. Их язык и обычаи заметно влияют на общественную жизнь, особенно в южных и восточных районах.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 живут во многих районах Афганистана и говорят в основном на дари. Их культура тесно связана с городами, торговлей и ремёслами.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Хазарейцы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Хазарейцы составляют важную часть населения центральных областей. Их общины известны сильными семейными связями и бережным отношением к традициям.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народы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 и другие группы живут прежде всего на севере страны. Они участвуют в сельском хозяйстве, торговле и местных рынках, поддерживая многообразие страны.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традиции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объединяет большинство жителей и влияет на праздники, семейные правила и повседневное поведение. Религиозные нормы часто заметны в одежде и в обращении друг к другу.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традиции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 обычно свободная и удобная, чтобы легче переносить жару и движение в городе или в деревне. В горах добавляют тёплые накидки и плотные ткани.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крой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 мальчики часто носят длинные рубахи и широкие штаны. Такой крой не стесняет движений и подходит для работы, поездок и повседневных дел.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головы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одежда нередко включает платок или другое покрытие головы. Оно связано не только с климатом, но и с религиозными и семейными обычаями.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Гостеприимство, уважение к старшим и семейные визиты очень важны. Во время Навруза люди встречаются, поздравляют друг друга и отмечают начало нового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семья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вместе живут родители, дети и пожилые родственники. Такое устройство помогает делить обязанности и поддерживать друг друга в повседневной жизни.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 ранних лет помогают по дому, ухаживают за младшими и участвуют в посильных делах. Это считается частью воспитания и ответственности.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члены семьи обычно принимают важные решения и пользуются особым уважением. Их мнение учитывают в вопросах учёбы, работы и семейных праздников.
</a:t>
            </a:r>
            <a:endParaRPr lang="en-US" sz="1077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сельских районах семья часто работает на полях и заботится о животных. В городах больше заняты торговлей, перевозками и службой в учреждениях.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9278"/>
            <a:ext cx="4663800" cy="18449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по истории Центральной и Южной Азии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и 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связи региона и кто влиял на его развитие в разные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Афганистана связана с торговлей и встречей культур, а не только с войнами и границами.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7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хронология Афганистана; общеизвестные даты, справочные материалы по истории региона.
</a:t>
            </a:r>
            <a:endParaRPr lang="en-US" sz="674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XX–XXI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внешние события и внутренние перемены по-разному влияли на страну в разные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сильнее политические потрясения влияют на жизнь общества, инфраструктуру и международные связи.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управление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в стране неоднократно менялась, поэтому управление часто строится на сочетании официальных структур, местных администраций и неформального влияния авторитетов.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лидеры и старейшины нередко участвуют в общественной жизни, помогая решать споры и поддерживать порядок в общинах.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 происходящего внутри страны и за её пределами делают ситуацию чувствительной для экономики, гуманитарной помощи и повседневной безопасности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местах особенно важны там, где дороги труднопроходимы, а связь с центром затруднена. Это влияет на работу школ, больниц и рынков.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добираются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зависит от места: в городах чаще используют автобусы и такси, а между районами ездят грузовики и вместительные машины. Дорога может занимать много времени.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начинается с похода на рынок, где покупают хлеб, чай и продукты на день. Здесь же продают ткани, посуду и изделия местных мастеров.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сезон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сёлах многие семьи работают на земле или пасут скот. Успех сезона зависит от дождей и воды, поэтому урожай и доходы могут сильно меняться.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 строится вокруг семьи и соседей. Люди пьют чай, принимают гостей и помогают друг другу с делами, потому что поддержка близких очень важна.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стране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обучение знакомит детей с чтением, письмом, счётом и простыми знаниями о мире. Для многих семей это первый шаг к более широким возможностям.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учёбе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учёбе зависит от расстояний, наличия зданий, семейного дохода и безопасности. В удалённых районах детям сложнее добираться до школы и регулярно посещать занятия.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учителя, помещение и поддержка семьи, обучение становится устойчивее. Образование помогает детям лучше понимать окружающий мир и строить будущее.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гуманитарные вызовы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кризисные периоды помощь нужна сразу в нескольких сферах: воде, питании и медицине.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не с одной проблемой, а с их сочетанием: отсутствие воды усиливает болезни, а нехватка питания делает детей и пожилых людей особенно уязвимыми.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гуманитарных сообщений ООН и международных организаций о потребностях населения Афганистана.
</a:t>
            </a:r>
            <a:endParaRPr lang="en-US" sz="617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ремёсла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основой доходов во многих районах. Выращивают пшеницу, фрукты и орехи, а также разводят овец и коз, чтобы иметь еду, шерсть и мясо.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Ковроткачество и другие ремёсла передаются в семьях годами. Такие изделия ценят за труд, узоры и прочность, а ещё они помогают зарабатывать в трудные времена.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важны товары местного производства. Люди покупают продукты, ткани, посуду и ремесленные изделия, а торговля связывает сёла, города и приграничные районы.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Незаконные наркотики создают серьёзные проблемы для общества. Они связаны с рисками для здоровья, безопасности и стабильности, поэтому борьба с ними остаётся важной задачей.
</a:t>
            </a:r>
            <a:endParaRPr lang="en-US" sz="9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наследие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дороги и глубокие долины делают пейзаж Афганистана особенно выразительным. Здесь природа часто выглядит суровой, но именно она формирует образ страны и влияет на жизнь людей. В этих местах хорошо видны контрасты между изолированными селениями и большими торговыми маршрутами.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задают ритм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Бамиан напоминает о том, что культурное наследие может переживать века и при этом оставаться уязвимым. Древние памятники, разрушенные в начале XXI века, стали символом мировой утраты. Сегодня их сохранение связано с музеями, охраной и реставрацией.
</a:t>
            </a:r>
            <a:endParaRPr lang="en-US" sz="71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Бамиан и память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города и крепости показывают, как долго в регионе переплетались разные культуры. Археологические находки помогают изучать торговлю, быт и искусство прошлого. Сохранение таких мест важно не только для науки, но и для самих жителей.
</a:t>
            </a:r>
            <a:endParaRPr lang="en-US" sz="75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эпох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что можно сделать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основные проблемы переходят в повседневные трудности и какие меры помогают смягчить их последствия.
</a:t>
            </a:r>
            <a:endParaRPr lang="en-US" sz="18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5137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99804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62835"/>
            <a:ext cx="376800" cy="301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394355"/>
            <a:ext cx="376800" cy="376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для запоминания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Гиндукуш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73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Гиндукуш — горная система, которая делит страну на труднодоступные районы. Она влияет на дороги, погоду и размещение поселений, а также делает многие перевалы стратегически важными.
</a:t>
            </a:r>
            <a:endParaRPr lang="en-US" sz="961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
</a:t>
            </a:r>
            <a:pPr algn="l" indent="0" marL="0">
              <a:lnSpc>
                <a:spcPct val="90000"/>
              </a:lnSpc>
              <a:buNone/>
            </a:pPr>
            <a:r>
              <a:rPr lang="en-US" sz="51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 — это большая группа людей, связанных языком, историей и культурой. В Афганистане живут разные народы, и это делает страну разнообразной и многослойной.
</a:t>
            </a:r>
            <a:endParaRPr lang="en-US" sz="1122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pPr algn="l" indent="0" marL="0">
              <a:lnSpc>
                <a:spcPct val="90000"/>
              </a:lnSpc>
              <a:buNone/>
            </a:pPr>
            <a:r>
              <a:rPr lang="en-US" sz="51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 и пушту — два официальных языка страны. На них ведут общение, обучение и документы, а их использование показывает богатство местной культурной традиции.
</a:t>
            </a:r>
            <a:endParaRPr lang="en-US" sz="1122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r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2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 — это поддержка людей в бедствии: еда, вода, лекарства и вакцинация. Она особенно важна там, где из-за засухи или конфликта не хватает самого необходимого.
</a:t>
            </a:r>
            <a:endParaRPr lang="en-US" sz="1073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вода
</a:t>
            </a:r>
            <a:pPr algn="r" indent="0" marL="0">
              <a:lnSpc>
                <a:spcPct val="90000"/>
              </a:lnSpc>
              <a:buNone/>
            </a:pPr>
            <a:r>
              <a:rPr lang="en-US" sz="51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засуха — два разных, но важных понятия. Первое связано с памятниками и культурной памятью, второе — с нехваткой воды, которая влияет на урожай и здоровье.
</a:t>
            </a:r>
            <a:endParaRPr lang="en-US" sz="11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Афганистан: главное в одном взгляде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 — страна, где география, история и культура тесно связаны между собой. Запомните главное: горы определяют жизнь, народы и языки разнообразны, а поддержка людям и наследию по-прежнему необходима.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2026-07-27T01:53:52Z</dcterms:created>
  <dcterms:modified xsi:type="dcterms:W3CDTF">2026-07-27T01:53:52Z</dcterms:modified>
</cp:coreProperties>
</file>