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эволюция: как наследственность объясняет изменение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 меняет виды и популяции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дал генетике точный язык наследования, а Дарвин — идею отбора. В XX веке эти подходы были объединены в синтетическую теорию эволюции, где изменения частот аллелей стали главным объяснением эволюционных процессов в популяциях человека, животных и растений.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Менделя к синтетической теории эволюции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генотип и фенотип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информация о синтезе белка или РНК. Именно он влияет на развитие конкретного признака и передаёт наследственную информацию потомкам.
</a:t>
            </a:r>
            <a:endParaRPr lang="en-US" sz="2733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одного гена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различные варианты одного и того же гена. Они могут определять различия в окраске, форме, активности фермента или других свойствах организма.
</a:t>
            </a:r>
            <a:endParaRPr lang="en-US" sz="2982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диплоидном организме аллели могут проявляться по-разному: доминантный подавляет рецессивный, а при кодоминировании оба варианта выражаются одновременно и влияют на фенотип.
</a:t>
            </a:r>
            <a:endParaRPr lang="en-US" sz="272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и аллелей организма, а фенотип — совокупность наблюдаемых признаков, формирующихся под влиянием генотипа и условий среды.
</a:t>
            </a:r>
            <a:endParaRPr lang="en-US" sz="2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хромосомы и мутации как источник наследственной изменчивости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изменяют последовательность нуклеотидов в пределах одного гена. Такие изменения могут нарушать работу белка, но иногда создают новый полезный вариант признака.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затрагивают более крупные участки хромосомы: могут происходить утраты, дупликации, перевороты или перенос фрагментов, что заметно меняет наследственные свойства организма.
</a:t>
            </a:r>
            <a:endParaRPr lang="en-US" sz="2773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с изменением числа хромосом. Они особенно важны для понимания серьёзных наследственных нарушений и нередко оказывают сильное влияние на жизнеспособность.
</a:t>
            </a:r>
            <a:endParaRPr lang="en-US" sz="2773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мейоз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усиливается благодаря рекомбинации и независимому расхождению хромосом при мейозе. Именно они создают новые сочетания аллелей у потомства.
</a:t>
            </a:r>
            <a:endParaRPr lang="en-US" sz="27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867317"/>
            <a:ext cx="9042900" cy="27527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наследственной и ненаследственной изменчивости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изменения передаются потомкам, а какие связаны лишь с влиянием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мутационная и комбинативная изменчивость наследуются и имеют эволюционное значение; модификационная изменчивость обратима и не меняет генотип.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факторов популяционной генетики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в популяции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аллели возникают редко, поэтому особенно важны процессы, которые либо создают, либо перераспределяют уже существующие варианты наследственности.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формируют основу разнообразия, а миграции, дрейф и отбор изменяют его структуру и распространённость в популяции.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единица эволюции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долго живущих на одной территории, свободно скрещивающихся между собой и имеющих общий генофонд.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организм в течение жизни не изменяет свой генотип так, чтобы эти изменения наследовались потомками, поэтому эволюция происходит не на уровне особи, а на уровне популяции.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оценивают по тому, как меняются частоты аллелей и генотипов во времени. Именно это отражает сдвиги в наследственном составе популяции.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обмена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обмен генами между популяциями, тем быстрее они расходятся по наследственным признакам. Изоляция делает различия более заметными и устойчивыми.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Харди–Вайнберга, классическая популяционная генетика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Харди–Вайнберга: условие генетического равновесия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Харди–Вайнберга удобна как «нулевая точка»: она показывает, как выглядела бы популяция без эволюционных факторов.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реальная популяция отклоняется от равновесия, значит, на неё действует хотя бы один фактор эволюции.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изменяющие генофонд популяции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разные процессы по-разному меняют наследственный состав популяции.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 эволюции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действует на фенотип, то есть на проявляющиеся признаки, но его результат закрепляется в потомстве через изменение частот генотипов и аллелей.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меняются, преимущество получает один из крайних вариантов признака. Тогда среднее значение постепенно смещается в сторону нового оптимума.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относительно постоянных условиях среды сохраняются средние значения признака. Крайние варианты элиминируются, поэтому популяция остаётся устойчивой и хорошо приспособленной.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выгодны крайние формы признака, а промежуточные хуже приспособлены, возрастает доля двух полюсов. Такой отбор может усиливать различия внутри популяции.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классическим формам естественного отбора.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 и их результаты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отбора по-разному меняют распределение признака: одни сохраняют норму, другие сдвигают популяцию к новому оптимуму или усиливают поляризацию.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отбора зависит от среды: он либо стабилизирует признак, либо направляет изменение, либо поддерживает крайние варианты.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эффект основателя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8410050" y="2336425"/>
            <a:ext cx="9195000" cy="31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особенно заметен в малых популяциях, где случайность сильнее влияет на судьбу аллелей. В результате редкий вариант может исчезнуть без всякого преимущества или вреда.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10050" y="5825125"/>
            <a:ext cx="9195000" cy="31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группа — новый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эффекте основателя несколько особей образуют изолированную популяцию. Их аллели задают стартовый состав генофонда, поэтому новая группа часто оказывается генетически беднее исходной или отличается от неё.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 направленные процессы в эволюции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факторы создают новизну, другие случайно её теряют, а третьи направляют закрепление полезных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сводится к отбору: её ход задают и случайные, и направленные процессы, действующие совместно.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популяционной генетике и эволюции.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 — горы, река, остров или расстояние — ограничивает скрещивание между группами. Чем дольше сохраняется разобщённость, тем сильнее расходятся их генофонды и признаки.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жить рядом, но использовать разные ниши: корм, время активности или место размножения. Тогда обмен генами снижается даже без видимой пространственной преграды.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брачных сигналах, ритуалах или запахах мешают особям распознавать друг друга как партнёров. Такой барьер особенно важен у животных с развитым половым поведением.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оплодотворение не происходит или гибриды оказываются нежизнеспособными и бесплодными, популяции уже эволюционно разошлись. Это ключевой признак формирования разных видов.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популяции к новому виду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видообразования в условиях нарушения обмена генами.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популяционно-генетический анализ помогает оценивать риск наследственных заболеваний и последствия близкородственного скрещивания. Он показывает, как вредные аллели могут сохраняться в популяции и почему их частоты важно учитывать при профилактике.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редкий аллель становится проблемой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те же подходы позволяют понять, насколько устойчива редкая или изолированная популяция. Если разнообразие низкое, вид хуже приспосабливается к изменениям среды, поэтому охрана должна учитывать не только численность, но и состав генофонда.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сохранить генетическое разнообразие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в медицине и экологии
</a:t>
            </a:r>
            <a:endParaRPr lang="en-US" sz="4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отбора при применении антибиотика.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как пример действия отбора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лечения чувствительные клетки быстро исчезают, а выжившие штаммы передают устойчивость потомству.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селективное давление способно резко изменить состав популяции за несколько поколений.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эволюции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по происхождению, тем больше совпадений в последовательностях ДНК. Это прямое молекулярное свидетельство общего предка и последующего расхождения линий.
</a:t>
            </a:r>
            <a:endParaRPr lang="en-US" sz="1988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мутаций происходит с разной, но в среднем измеримой скоростью. Поэтому по числу различий в ДНК можно оценивать, когда именно разошлись эволюционные линии.
</a:t>
            </a:r>
            <a:endParaRPr lang="en-US" sz="2091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система считывания генетической информации у большинства организмов указывает на единую основу наследственности. Такой принцип трудно объяснить иначе, чем общим происхождением живого мира.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код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позволяют точнее восстанавливать родство видов, чем только внешнее сходство. Молекулярные данные особенно важны там, где формы организмов сильно изменены средой.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089362"/>
            <a:ext cx="9042900" cy="4308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терминов по теме популяционной генетики.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 популяций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ключевые термины с их ролью в изменении наследственного состава популяции.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понятий позволяет объяснять, как меняется наследственный состав популяций и почему возникают различия между ними.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 — язык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откуда берётся наследственная изменчивость, а генетика популяций показывает, как она превращается в адаптации, разнообразие и новые виды через действие эволюционных факторов.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2026-06-02T02:15:15Z</dcterms:created>
  <dcterms:modified xsi:type="dcterms:W3CDTF">2026-06-02T02:15:15Z</dcterms:modified>
</cp:coreProperties>
</file>