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— слова, которые называют всё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называют мир вокруг нас.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встречаются почти в каждом предложении: они называют людей, вещи, явления и чувства. Без них трудно понять, о ком или о чём идёт речь. Это слова-помощники для ясной и понятной речи.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существительное помогает говорить точно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69" y="14404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5844" y="1440450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человека: мама, ученик, врач. Такие слова помогают сразу понять, кто участвует в событии или разговоре.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кот, кошка, щенок, лиса тоже являются существительными. Они называют живых существ и делают описание мира более точным и понятным.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предметы, которые можно увидеть или взять в руки: ручка, книга, пенал, стол. Это очень удобные слова для разговора о школе и доме.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относятся слова снег, дождь, ветер, гроза. Они помогают назвать то, что происходит в природе, даже если это нельзя потрогать.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или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и радость, и дружбу, и урок, и праздник. Такие слова помогают говорить не только о вещах, но и о том, что происходит в жизни и в душе.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отвечаем на вопрос кто?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кто? отвечают слова, которые называют людей и животных. Это ученик, врач, лиса, щенок. Сразу видно: речь идёт о живом существе.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отвечаем на вопрос что?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что? отвечают слова, которые называют предметы и явления: книга, стол, дождь, ветер. Такие слова помогают говорить о вещах и о том, что происходит вокруг.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вопрос кто? называют людей: школьник, мама, дедушка. По ним легко понять, что речь идёт о живом человеке, а не о предмете.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же вопросу относятся названия животных: кот, воробей, медведь. Они помогают описывать домашних и лесных жителей без лишних объяснений.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полезно искать такие слова в знакомых ситуациях: в классе, дома и во дворе. Так правило запоминается быстро и почти без усилий.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— живые существа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69" y="3085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6027"/>
            <a:ext cx="218400" cy="22544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что? отвечают слова пенал, окно, парта, тетрадь. Это названия вещей, которые мы видим вокруг себя каждый день.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снег, дождь, ветер, гроза тоже отвечают на вопрос что?. Они называют природные явления, которые появляются сами по себе.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вопросу подходят слова праздник, урок, прогулка. Они называют то, что происходит в жизни человека или в школе.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радость, смех, доброта помогают говорить о чувствах. Их нельзя положить в карман, но без них речь была бы совсем скучной.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Что? — предметы, явления и чувства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может сидеть много девочек, но Маша — это одна конкретная девочка. Такое имя называют собственным, потому что оно относится только к одному человеку. Рядом удобно показать пару слов: девочка — Маша.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девочка и одна Маша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река, страна, кот называют целую группу предметов или существ. А Волга, Россия и Мурзик указывают на что-то одно, особенное и неповторимое. На картинке это легко показать рядом с большими буквами.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страна, кот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имена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пишутся с большой буквы: Оля, Саша. Так сразу видно, что это не просто слово, а имя конкретного человека.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 тоже начинаются с большой буквы: Барсик, Рыжик. Даже самый пушистый кот заслуживает свою важную букву.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стран и рек пишутся с большой буквы: Москва, Россия, Урал. Это помогает отличать собственные имена от обычных слов.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нарицательные слова пишутся с маленькой буквы: мальчик, собака, город, река. Если сомневаешься, вспомни: имя собственное всегда выделяется.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собственных именах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имя существительное в предложении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помогает второкласснику быстро найти существительное в 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называет один предмет: книга, стол, шар. Это удобно, когда перед нами только один ученик, один мяч или одна тетрадь.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много: книги, столы, шары. Окончание слова меняется, и это помогает заметить число сразу.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полезно сравнивать пары слов. Так легче увидеть, как слово изменяется, когда предметов становится больше, и не перепутать формы.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слово, когда предметов становится больше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предметов один, и имя существительное стоит в единственном числе: дом, цветок, ученик. Так слово называет только одного человека или одну вещь.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становится больше, слово переходит во множественное число: дома, цветы, ученики. Обычно меняется окончание, и это легко заметить по знакомым примерам.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называют по-особому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звучат непривычно, когда речь идёт о множественном числе. Их удобнее запомнить как особые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 в школе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часто встречаются ножницы, санки и очки. Эти слова называют предметы, которые обычно воспринимаются как одно целое.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без ошибок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такое слово встретилось в тексте, его лучше проверить по словарю или запомнить вместе с примером. Это помогает не путаться в речи и на письме.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у которых нет обычной формы множественного числа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понять, о ком или о чём идёт речь. В предложении они часто становятся смысловым центром, вокруг которого строится остальная фраза.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легко присоединяются другие слова: прилагательные, предлоги, глаголы. Так предложение становится точным, как хорошо собранный пазл.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мысль ясной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существительное, смысл часто теряется. Именно поэтому слова мальчик, книга и птица так важны в каждом коротком рассказе.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существительные каждый день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тетрадь, рядом стоит пенал, а у доски звенит звонок. В классе можно легко найти много существительных, если внимательно посмотреть вокруг. Это привычные слова из школьного дня.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классе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полно таких слов: чашка на столе, игрушка на полке, окно в комнате. Ребёнок слышит и видит их каждый день, поэтому запомнить их очень просто.
</a:t>
            </a:r>
            <a:endParaRPr lang="en-US" sz="751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находки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встречаются рюкзак, дерево, дорога, автобус и мост. Если идти и оглядываться по сторонам, можно быстро собрать целую коллекцию существительных. Вот так русский язык живёт рядом с нами.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улице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может называть не только то, что можно потрогать. Слова радость, грусть и дружба обозначают чувства, которые живут в сердце.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и явления природы: дождь, снег, ветер. Они помогают передать погоду и настроение в рассказе или стихотворении очень точно.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речь живой и выразительной. Без них текст был бы скучнее, а с ними даже обычный день звучит как маленькая история.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чувства и явления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про большую букву в собственных именах и пишут москва вместо Москва. Это простая ошибка, но её легко увидеть при проверке.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путают вопросы кто? и что?. Чтобы не ошибиться, нужно сначала понять, это живое существо или предмет, явление, чувство.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забывают менять слово по числу: книга — книги, парта — парты. Если предметов стало больше, форма слова тоже меняется.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перечитать предложение медленно и задать к слову вопрос. Тогда ошибки становятся заметнее, а тетрадь — аккуратнее.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второклассников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слова: это имя существительное или нет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смыслу, вопросу и изменению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глубоком лесу стоят Лес и Ручей, будто настоящие герои сказки. Рядом шуршит трава, а над тропинкой тихо светит солнце. Эти слова тоже называют предметы и явления.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поселился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дорожке скачет Заяц, а возле него живут Радость и Улыбка. Они называют чувства, поэтому тоже являются именами существительными. Вот как обычные слова умеют превращаться в сказочных жителей.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сказка о словах-именах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явления и чувства. Оно помогает говорить точно и понятно, поэтому встречается почти в каждом предложении.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вопросы кто? и что?, а ещё формы единственного и множественного числа. Некоторые слова пишутся с большой буквы, если это собственные имена.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— очень важная часть речи. Без него трудно понять, о ком идёт речь, и предложение становится неполным, как конструктор без нужной детали.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 имени существительном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называть всё вокруг: людей, вещи, явления и чувства. Если помнить вопросы кто? и что?, большую букву и число, писать и читать становится намного легче.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рядом с нами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2026-05-21T20:30:26Z</dcterms:created>
  <dcterms:modified xsi:type="dcterms:W3CDTF">2026-05-21T20:30:26Z</dcterms:modified>
</cp:coreProperties>
</file>