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в английском языке: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чужих слов без точных цитат — важный навык для школьников 9 класса.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позволяет пересказывать сказанное другими без кавычек. Она важна в новостях, официальных сообщениях и учебе для точной передачи информации и развития речевых навыков.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косвенная речь и где она используется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прямой и косвенной речи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порядка слов в косвенной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косвенной речи порядок слов усложняется: местоимения, времена и указатели времени меняются, например, He said he was happy.
</a:t>
            </a:r>
            <a:endParaRPr lang="en-US" sz="1194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кавычек и сохранение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4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всегда помещается в кавычки и повторяет слова говорящего дословно. Например: He said, 'I am happy.'
</a:t>
            </a:r>
            <a:endParaRPr lang="en-US" sz="1277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кавычек и другие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не использует кавычки, а вводится союзом that или просто через соответствующие конструкции в зависимости от контекста.
</a:t>
            </a:r>
            <a:endParaRPr lang="en-US" sz="11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меняются на прошлые: Present Simple становится Past Simple, Present Continuous — Past Continuous, и так далее.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преобразуются в соответствии с говорящим и слушателем для правильной передачи смысла.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 и места заменяются на подходящие по смыслу, например, today → that day, here → there.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связи частей предложения используются союзы that, if или whether в зависимости от типа высказывания.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преобразования косвенной речи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времен в косвенной речи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временные формы меняются на прошедшие для согласования со временем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времён — ключевой этап для правильного построения косвенной речи.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Grammar Today, Cambridge, 2023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87737"/>
            <a:ext cx="3848986" cy="183958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наречий времени и места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соответствия наречий в прямой и косвенной речи, необходимые для правильной передачи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Корректная замена наречий важна для точного выражения времени и места в косвенной речи.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Grammar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местоимений в косвенной речи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личных местоимений
</a:t>
            </a:r>
            <a:pPr algn="l" indent="0" marL="0">
              <a:lnSpc>
                <a:spcPct val="100000"/>
              </a:lnSpc>
              <a:buNone/>
            </a:pPr>
            <a:r>
              <a:rPr lang="en-US" sz="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I, we в косвенной речи меняются на он, она, они для отражения нового рассказчика или ситуации.
</a:t>
            </a:r>
            <a:endParaRPr lang="en-US" sz="1322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схема замен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таблицы, чтобы наглядно представить правильные преобразования местоимений по лицам и числам.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замены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сказала: «Мой брат здесь» — в косвенной речи становится: She said her brother was there.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союзы при передаче косвенной речи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утверждений обычно используется союз that, который часто опускается без потери смысла. Это связывает главную и придаточную части.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косвенных вопросах применяются союзы if или whether, которые помогают преобразовать вопросительные предложения в повествовательные.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преобразовании утверждений меняется время глаголов, адаптируются местоимения и наречия времени или места.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преобразования утверждений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сохранять смысл и контекст, чтобы пересказ был точным и понятным слушателю.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She said, ‘I love books’ становится She said she loved books, сохраняя основное значение этого высказывания.
</a:t>
            </a:r>
            <a:endParaRPr lang="en-US" sz="9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вопросах с вопросительными словами сохраняется само слово: where, why, when и др., при этом структура становится рассказной.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глаголы do/does/did в начале косвенного вопроса не используются, что отличает косвенную речь от прямой.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преобразования специальных вопросов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He asked, ‘Where do you live?’ → He asked where I lived, без вопросительной инверсии.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обеспечивают правильное и естественное звучание косвенных вопросов в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косвенной речи общие вопросы передаются через союзы if или whether, которые вводят придаточное предложение с утвердительным порядком слов без вопросительной инверсии.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прямой вопрос «Is it raining?» в косвенной речи станет «She asked if it was raining», что демонстрирует изменение порядка слов и добавление союза.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использовать вспомогательные глаголы do/does/did в косвенных общих вопросах, сохраняя грамматическую правильность высказывания.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общих вопросов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приказов и просьб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утвердительных императивов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передачи приказов или просьб в косвенной речи используется инфинитив с частицей to. Например, «Close the door» преобразуется в «He told me to close the door». Такие конструкции сохраняют смысл просьбы или приказа.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и вежливые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императивы образуются с помощью частицы not, например, «Do not be late» станет «She told me not to be late». Такой подход помогает точно передать тон оригинального высказывания.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косвенное выражение времени: примеры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времени в косвенной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косвенной речи слова, указывающие на время, заменяются на соответствующие. Например, tomorrow меняется на the next day. Этот приём помогает правильно понять временные рамки сообщения при пересказе.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преобразования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«I will visit you tomorrow» в косвенной речи звучит как «He said he would visit me the next day». Это наглядно демонстрирует изменение времени и временных указателей.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предложений о неизменных истинах сохраняют исходное время, что отражает универсальность таких фактов.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Grammar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 времён применяется при цитировании научных истин, законов природы и исторических фактов, обеспечивая точность передачи знаний.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глаголы в косвенной речи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глаголы, используемые для передачи чужой речи, с указанием особенностей управления и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глагола влияет на структуру предложения и требует правильного использования дополнений.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Dictionary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косвенной речи в литературе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Алиса в стране чудес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Алиса говорит: «I am late!», что в косвенной речи звучит как «Alice said she was late». Такой приём помогает передать внутренние переживания героя.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литература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современных текстах косвенная речь часто используется для пересказа диалогов, делая повествование более динамичным и удобным для восприятия читателем.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неправильный перенос времён, когда говорящий забывает изменить время глагола на соответствующее при переходе в косвенную речь.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ошибкой является сохранение вопросительной инверсии в косвенных вопросах и неправильное употребление союзов if, whether и that.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 косвенной речи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согласование местоимений и наречий приводит к потере смысла или неправильной интерпретации исходного высказывания.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косвенной речи: частотность и контекст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косвенная речь преимущественно применяется в письменной речи и учебных материалах, где важна точность пересказа.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играет ключевую роль в формальных текстах, реже встречается в живом разговоре, что отражает особенности коммуникации.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текстов английского языка, 2023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помогает кратко и точно пересказывать полученную информацию, сохраняя её смысл в новом контексте.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способствует ясности и точности сообщений, уменьшая риск неправильного понимания и двусмысленности.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косвенной речи важно для передачи чужих мыслей, мнений и фактов в устном и письменном виде.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необходим для выполнения редакторских, переводческих и учебных задач, расширяя возможности коммуникации.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косвенной речи в общении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косвенной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косвенной речью развивает навык точного пересказа и понимания английской речи, что помогает студентам успешно общаться и сдавать экзамены.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2026-05-07T16:54:19Z</dcterms:created>
  <dcterms:modified xsi:type="dcterms:W3CDTF">2026-05-07T16:54:19Z</dcterms:modified>
</cp:coreProperties>
</file>